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325" r:id="rId3"/>
    <p:sldId id="288" r:id="rId4"/>
    <p:sldId id="324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7" r:id="rId27"/>
    <p:sldId id="318" r:id="rId28"/>
    <p:sldId id="319" r:id="rId29"/>
    <p:sldId id="320" r:id="rId30"/>
    <p:sldId id="321" r:id="rId31"/>
    <p:sldId id="322" r:id="rId32"/>
    <p:sldId id="32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FEC630"/>
    <a:srgbClr val="52C9BD"/>
    <a:srgbClr val="00A0A8"/>
    <a:srgbClr val="5D7373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62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4C83-F26F-42F9-A66B-A4160F6B7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81B85-AC9B-4C43-BAFE-3D6016A60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F046E-23D6-46D2-8077-767DB1E7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482E0-B748-4E22-89D7-C6E477CF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F8230-6D18-40F1-BA66-8F1C1F12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18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F2F2-9D42-45DA-84B5-4E4FB390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AC52A-B39D-4090-BB1F-3F261EA30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F431-C341-4BE1-A718-2223E432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B174E-6467-4199-80F0-A6638F5D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CFA3-4790-4F89-954A-C7CBE66B4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2BFD7-BE05-496F-AEA5-19F4B8634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FD582-608E-4DC4-AE23-6497DA4FF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8B796-0F1B-40FB-8FAD-44BD192A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27E2-AA66-49E2-A2E0-468BDA3C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DAEA-7B87-42E2-B84F-AF652A1B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2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74B-37C6-406F-A421-8121ABFE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5C821-128D-4866-9DCE-8E3102A8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694F3-0E98-4EC3-A899-108EC5E9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BE191-602F-4127-B73B-AFF9F8A2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458B-906E-4C60-AF03-02340DBC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4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258E-68A5-4917-ACDB-64EF4F59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8961B-7244-47B6-88B9-FA2DBB83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8E4B-13D5-4D3B-9F39-654AE3CD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91EE-A643-4BD6-BAED-C7FF2297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EE89D-5F0F-4E64-9B25-6309BD5A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C208-F8EF-48B2-BB31-3D73DB4C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4E08F-B53F-4530-976D-B392D5C34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8A831-08FF-4140-A8D1-E676D4379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FFD63-9488-4F1F-AEE9-1ECD9D7EA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56AE0-345C-484C-9D52-398D8F73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3717-31C4-4D52-B8BF-96CECBF0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99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1104-18A7-4605-811B-97761FEA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03521-5BD8-4ED3-A847-D62900A7C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9A0D7-6E5E-4544-8C38-E104F5029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5DED6-7599-480D-8BA0-88B7DB024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98E89-ABF4-41CD-B962-DB2505DE2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9EEB7-F92E-4E20-A180-075D089AD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27841-17EA-4774-A44C-A5E70916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38BCE-2A6F-41A2-974A-E91F91E0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4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0E2F-98A6-497D-A501-59D0EBDB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52996-6C26-4D39-8879-520BA9209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9D84-E347-4373-9934-FECE5D12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06752-3792-4B3D-9324-DDF3CE2D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07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25316-8CAA-4DEE-AFA7-8EAD1999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118F2-E5FF-4AB7-B65A-F63DE0DF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EDC1E-5C8B-4E7B-ACC2-204DF648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5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B474-94C2-4977-B075-617A83BD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FC008-1949-45D7-9114-613F8E6D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5CB3-6B16-4755-9468-27069EBE9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F66A4-88EC-47F9-9200-A18DF2FE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E4565-BAAE-47B3-A9EE-F126A8C8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27C08-AB93-4181-9A70-041442C6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2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6C88-C667-4A42-9986-ED9601C8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3D730-34E7-4810-8EEB-B59222C5C6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6284-80FF-4498-B14F-D1769EEF2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EEE-BAB0-4BD6-99FC-06F08D74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0F126-45BB-4FB0-9D75-4C3A1F51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958B0-C108-40D2-80B4-BD833187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ED5CC-41D5-402D-B83C-C2BF446D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1DE85-2423-43EB-B5D2-2745D782F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7DBDA-72EA-4B0B-A1FF-9E483BC86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6B6D-4892-423F-A968-827B7EC7F8E5}" type="datetimeFigureOut">
              <a:rPr lang="en-US" smtClean="0"/>
              <a:t>05-Jul-21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11C80-1879-4163-9577-0CFDFC8C2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1FA26-F8DB-4838-B3A7-9CBBB5129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73A04-9760-4B63-BFE8-5873A5CE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9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2423896" y="2116120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32999-566F-42D4-89C5-69D53E27460B}"/>
              </a:ext>
            </a:extLst>
          </p:cNvPr>
          <p:cNvGrpSpPr/>
          <p:nvPr/>
        </p:nvGrpSpPr>
        <p:grpSpPr>
          <a:xfrm>
            <a:off x="-12155603" y="-18804"/>
            <a:ext cx="13627386" cy="6858000"/>
            <a:chOff x="-9470858" y="0"/>
            <a:chExt cx="13627386" cy="685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EA36CD1-A232-45C6-81D0-FF676E79B61E}"/>
                </a:ext>
              </a:extLst>
            </p:cNvPr>
            <p:cNvGrpSpPr/>
            <p:nvPr/>
          </p:nvGrpSpPr>
          <p:grpSpPr>
            <a:xfrm>
              <a:off x="-8917214" y="0"/>
              <a:ext cx="13073742" cy="6858000"/>
              <a:chOff x="-1030514" y="0"/>
              <a:chExt cx="13073742" cy="6858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1D4488-BEEE-4523-BF4A-73C4C95CCD2B}"/>
                  </a:ext>
                </a:extLst>
              </p:cNvPr>
              <p:cNvSpPr/>
              <p:nvPr/>
            </p:nvSpPr>
            <p:spPr>
              <a:xfrm>
                <a:off x="-1030514" y="0"/>
                <a:ext cx="1219200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78C53F-B948-4E20-B061-EB63FF9E5B5F}"/>
                  </a:ext>
                </a:extLst>
              </p:cNvPr>
              <p:cNvSpPr/>
              <p:nvPr/>
            </p:nvSpPr>
            <p:spPr>
              <a:xfrm>
                <a:off x="10609943" y="2732314"/>
                <a:ext cx="551543" cy="1393371"/>
              </a:xfrm>
              <a:prstGeom prst="rect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1E323B-6F3E-475A-A5A7-E80446AEA28C}"/>
                  </a:ext>
                </a:extLst>
              </p:cNvPr>
              <p:cNvSpPr txBox="1"/>
              <p:nvPr/>
            </p:nvSpPr>
            <p:spPr>
              <a:xfrm rot="16200000">
                <a:off x="9840685" y="3228943"/>
                <a:ext cx="2090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0EEF0"/>
                    </a:solidFill>
                    <a:latin typeface="Montserrat" panose="02000505000000020004" pitchFamily="2" charset="0"/>
                  </a:rPr>
                  <a:t>Introduction</a:t>
                </a:r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6F9AD1C9-B71A-4D8D-8F52-77292535D056}"/>
                  </a:ext>
                </a:extLst>
              </p:cNvPr>
              <p:cNvSpPr/>
              <p:nvPr/>
            </p:nvSpPr>
            <p:spPr>
              <a:xfrm rot="5400000">
                <a:off x="10412186" y="2988127"/>
                <a:ext cx="2380342" cy="881743"/>
              </a:xfrm>
              <a:prstGeom prst="triangl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47FD0F2-D510-483A-8F91-AA7737C223BD}"/>
                </a:ext>
              </a:extLst>
            </p:cNvPr>
            <p:cNvGrpSpPr/>
            <p:nvPr/>
          </p:nvGrpSpPr>
          <p:grpSpPr>
            <a:xfrm>
              <a:off x="-9470858" y="0"/>
              <a:ext cx="12270171" cy="6858000"/>
              <a:chOff x="-1030514" y="0"/>
              <a:chExt cx="12270171" cy="685800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1883E71-270A-4B7A-A6F1-8D930DCFAE74}"/>
                  </a:ext>
                </a:extLst>
              </p:cNvPr>
              <p:cNvSpPr/>
              <p:nvPr/>
            </p:nvSpPr>
            <p:spPr>
              <a:xfrm>
                <a:off x="-1030514" y="0"/>
                <a:ext cx="1219200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6CD52B85-063B-4CBC-8CDA-A7F94686F31D}"/>
                  </a:ext>
                </a:extLst>
              </p:cNvPr>
              <p:cNvSpPr/>
              <p:nvPr/>
            </p:nvSpPr>
            <p:spPr>
              <a:xfrm>
                <a:off x="10609943" y="2732314"/>
                <a:ext cx="551543" cy="1393371"/>
              </a:xfrm>
              <a:prstGeom prst="rect">
                <a:avLst/>
              </a:prstGeom>
              <a:solidFill>
                <a:srgbClr val="52C9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CB3F559-D59C-4B04-8E4F-FF9B852686E5}"/>
                  </a:ext>
                </a:extLst>
              </p:cNvPr>
              <p:cNvSpPr txBox="1"/>
              <p:nvPr/>
            </p:nvSpPr>
            <p:spPr>
              <a:xfrm rot="16200000">
                <a:off x="9840685" y="3075055"/>
                <a:ext cx="20900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0EEF0"/>
                    </a:solidFill>
                    <a:latin typeface="Montserrat" panose="02000505000000020004" pitchFamily="2" charset="0"/>
                  </a:rPr>
                  <a:t>Summary Statistics</a:t>
                </a: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2707146" y="-18804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3238669" y="-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3797819" y="-18804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4343251" y="-18804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4895844" y="-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5454385" y="-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5985908" y="0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6545058" y="-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7090490" y="-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7643083" y="0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C7789C1-7400-40BA-A347-36583C229F0D}"/>
              </a:ext>
            </a:extLst>
          </p:cNvPr>
          <p:cNvGrpSpPr/>
          <p:nvPr/>
        </p:nvGrpSpPr>
        <p:grpSpPr>
          <a:xfrm>
            <a:off x="6950850" y="1733581"/>
            <a:ext cx="3117876" cy="3117876"/>
            <a:chOff x="8801471" y="1723022"/>
            <a:chExt cx="3117876" cy="3117876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D366964-4FBD-4A19-BA49-5049C8C38E5E}"/>
                </a:ext>
              </a:extLst>
            </p:cNvPr>
            <p:cNvSpPr/>
            <p:nvPr/>
          </p:nvSpPr>
          <p:spPr>
            <a:xfrm>
              <a:off x="8801471" y="1723022"/>
              <a:ext cx="3117876" cy="31178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AF3CFBCA-E706-439F-81BC-A012CC989E85}"/>
                </a:ext>
              </a:extLst>
            </p:cNvPr>
            <p:cNvSpPr/>
            <p:nvPr/>
          </p:nvSpPr>
          <p:spPr>
            <a:xfrm>
              <a:off x="9140432" y="2034072"/>
              <a:ext cx="2439954" cy="2439954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A98C3B5-50C4-4BB7-9FC1-6496467D714F}"/>
                </a:ext>
              </a:extLst>
            </p:cNvPr>
            <p:cNvSpPr/>
            <p:nvPr/>
          </p:nvSpPr>
          <p:spPr>
            <a:xfrm>
              <a:off x="9356597" y="2250237"/>
              <a:ext cx="2007624" cy="2007624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Research">
              <a:extLst>
                <a:ext uri="{FF2B5EF4-FFF2-40B4-BE49-F238E27FC236}">
                  <a16:creationId xmlns:a16="http://schemas.microsoft.com/office/drawing/2014/main" id="{B7C43590-4895-4F23-9494-251D5A672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83214" y="2583541"/>
              <a:ext cx="1461012" cy="146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98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875006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198468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1904083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463233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008665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561258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119799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651322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210472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755904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308497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2130733" y="615935"/>
            <a:ext cx="3686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Plot 2: Daily Internet Usage</a:t>
            </a:r>
            <a:endParaRPr lang="en-US" sz="2000" dirty="0">
              <a:latin typeface="Tw Cen MT" panose="020B0602020104020603" pitchFamily="34" charset="0"/>
            </a:endParaRPr>
          </a:p>
        </p:txBody>
      </p:sp>
      <p:pic>
        <p:nvPicPr>
          <p:cNvPr id="135" name="image18.png">
            <a:extLst>
              <a:ext uri="{FF2B5EF4-FFF2-40B4-BE49-F238E27FC236}">
                <a16:creationId xmlns:a16="http://schemas.microsoft.com/office/drawing/2014/main" id="{E8541666-07E8-4A29-87D2-EB04245D6612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530811" y="1566136"/>
            <a:ext cx="8066771" cy="42542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811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884284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154024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1904083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463233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008665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561258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119799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651322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210472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755904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308497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2130733" y="615935"/>
            <a:ext cx="3686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Plot 2: Gender</a:t>
            </a:r>
            <a:endParaRPr lang="en-US" sz="2000" dirty="0">
              <a:latin typeface="Tw Cen MT" panose="020B0602020104020603" pitchFamily="34" charset="0"/>
            </a:endParaRPr>
          </a:p>
        </p:txBody>
      </p:sp>
      <p:pic>
        <p:nvPicPr>
          <p:cNvPr id="130" name="image56.png">
            <a:extLst>
              <a:ext uri="{FF2B5EF4-FFF2-40B4-BE49-F238E27FC236}">
                <a16:creationId xmlns:a16="http://schemas.microsoft.com/office/drawing/2014/main" id="{5C0D316D-E482-4188-9660-33D485F1D6CC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571728" y="1583018"/>
            <a:ext cx="7859306" cy="39773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5710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13679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721088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1926068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485218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030650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583243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141784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673307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232457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777889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330482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1585301" y="342831"/>
            <a:ext cx="3686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Plot 3: Pair Plot</a:t>
            </a:r>
            <a:endParaRPr lang="en-US" sz="2000" dirty="0">
              <a:latin typeface="Tw Cen MT" panose="020B0602020104020603" pitchFamily="34" charset="0"/>
            </a:endParaRPr>
          </a:p>
        </p:txBody>
      </p:sp>
      <p:pic>
        <p:nvPicPr>
          <p:cNvPr id="135" name="image35.png">
            <a:extLst>
              <a:ext uri="{FF2B5EF4-FFF2-40B4-BE49-F238E27FC236}">
                <a16:creationId xmlns:a16="http://schemas.microsoft.com/office/drawing/2014/main" id="{6B37C32F-A974-4234-8493-CA0AF0A2D169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167092" y="781030"/>
            <a:ext cx="7136336" cy="57947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7815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778868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057279" y="18804"/>
            <a:ext cx="12227746" cy="6858000"/>
            <a:chOff x="-368079" y="0"/>
            <a:chExt cx="12227746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368079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1270971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1046069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1727872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287022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2832454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385047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3943588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475111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034261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579693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132286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2130733" y="615935"/>
            <a:ext cx="3686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Plot 4: Heat Map</a:t>
            </a:r>
            <a:endParaRPr lang="en-US" sz="2000" dirty="0">
              <a:latin typeface="Tw Cen MT" panose="020B0602020104020603" pitchFamily="34" charset="0"/>
            </a:endParaRPr>
          </a:p>
        </p:txBody>
      </p:sp>
      <p:pic>
        <p:nvPicPr>
          <p:cNvPr id="130" name="image39.png">
            <a:extLst>
              <a:ext uri="{FF2B5EF4-FFF2-40B4-BE49-F238E27FC236}">
                <a16:creationId xmlns:a16="http://schemas.microsoft.com/office/drawing/2014/main" id="{F35FD258-F211-4FD3-B9A3-F6FD25871A9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410907" y="1696514"/>
            <a:ext cx="8230504" cy="405870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7914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86402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183675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1871360" y="18804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378628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2924060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476653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035194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566717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125867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671299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223892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2130733" y="615935"/>
            <a:ext cx="3686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Plot 5: Weekday comparison</a:t>
            </a:r>
            <a:endParaRPr lang="en-US" sz="2000" dirty="0">
              <a:latin typeface="Tw Cen MT" panose="020B0602020104020603" pitchFamily="34" charset="0"/>
            </a:endParaRPr>
          </a:p>
        </p:txBody>
      </p:sp>
      <p:pic>
        <p:nvPicPr>
          <p:cNvPr id="177" name="Shape 10">
            <a:extLst>
              <a:ext uri="{FF2B5EF4-FFF2-40B4-BE49-F238E27FC236}">
                <a16:creationId xmlns:a16="http://schemas.microsoft.com/office/drawing/2014/main" id="{2CC424F6-1D8E-44F6-8CEE-B068EFE1A7C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579" y="1301910"/>
            <a:ext cx="4533951" cy="453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7B634C-A482-4949-8ACD-1F798763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19" y="1574294"/>
            <a:ext cx="4960545" cy="425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85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839955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128057" y="0"/>
            <a:ext cx="12295111" cy="6858000"/>
            <a:chOff x="-437483" y="0"/>
            <a:chExt cx="1229511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437483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1202584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10458656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2361425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920575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466007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401860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577141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5108664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667814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6213246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765839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518184" y="476341"/>
            <a:ext cx="764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Plot 6: Distribution of data in Gender, Age, Weekday and Time on site</a:t>
            </a:r>
          </a:p>
        </p:txBody>
      </p:sp>
      <p:pic>
        <p:nvPicPr>
          <p:cNvPr id="130" name="image13.png">
            <a:extLst>
              <a:ext uri="{FF2B5EF4-FFF2-40B4-BE49-F238E27FC236}">
                <a16:creationId xmlns:a16="http://schemas.microsoft.com/office/drawing/2014/main" id="{16CA8683-5B0B-4470-9B2B-345C9FD0911B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374114" y="1040178"/>
            <a:ext cx="9270776" cy="55940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1295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841299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138389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2168223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727373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272805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825398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383939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915462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474612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6020044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572637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532117" y="612962"/>
            <a:ext cx="764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Plot 7: Ad clicks from country</a:t>
            </a:r>
          </a:p>
        </p:txBody>
      </p:sp>
      <p:pic>
        <p:nvPicPr>
          <p:cNvPr id="135" name="image27.png">
            <a:extLst>
              <a:ext uri="{FF2B5EF4-FFF2-40B4-BE49-F238E27FC236}">
                <a16:creationId xmlns:a16="http://schemas.microsoft.com/office/drawing/2014/main" id="{F21FEC0F-0C36-4009-B200-E00B7B336348}"/>
              </a:ext>
            </a:extLst>
          </p:cNvPr>
          <p:cNvPicPr/>
          <p:nvPr/>
        </p:nvPicPr>
        <p:blipFill rotWithShape="1">
          <a:blip r:embed="rId7"/>
          <a:srcRect l="11378" t="44012" r="2403" b="14781"/>
          <a:stretch/>
        </p:blipFill>
        <p:spPr>
          <a:xfrm>
            <a:off x="462571" y="1476034"/>
            <a:ext cx="9179792" cy="463293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8937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86402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217964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2244825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803975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349407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90200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460541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992064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551214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6096646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649239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1874996" y="397960"/>
            <a:ext cx="764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Plot 8: Text Analytics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506325" y="1360828"/>
            <a:ext cx="9383341" cy="4898071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8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448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5"/>
          <a:srcRect t="24487" r="3494" b="7609"/>
          <a:stretch/>
        </p:blipFill>
        <p:spPr>
          <a:xfrm>
            <a:off x="3103138" y="4349655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>
            <a:cxnSpLocks/>
          </p:cNvCxnSpPr>
          <p:nvPr/>
        </p:nvCxnSpPr>
        <p:spPr>
          <a:xfrm>
            <a:off x="4403347" y="3703744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192253" y="3598197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>
            <a:cxnSpLocks/>
          </p:cNvCxnSpPr>
          <p:nvPr/>
        </p:nvCxnSpPr>
        <p:spPr>
          <a:xfrm>
            <a:off x="6551066" y="3703744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370260" y="3598197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487691" y="3598197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336777" y="3975908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147867" y="3975908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3956509" y="2103469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654551" y="1836405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5833871" y="1836405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884284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178975" y="0"/>
            <a:ext cx="12227139" cy="6858000"/>
            <a:chOff x="-488401" y="0"/>
            <a:chExt cx="12227139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488401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1130015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10339766" y="299440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514001" y="9402"/>
            <a:ext cx="12216312" cy="6858000"/>
            <a:chOff x="-206842" y="9402"/>
            <a:chExt cx="1221631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206842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1420832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10610498" y="3075053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229158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2774590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327183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3885724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417247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4976397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521829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074422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1568264" y="659360"/>
            <a:ext cx="764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Data splitting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BD56CC3-C5A7-41B7-A0A4-8F74D59875E6}"/>
              </a:ext>
            </a:extLst>
          </p:cNvPr>
          <p:cNvCxnSpPr>
            <a:cxnSpLocks/>
            <a:endCxn id="199" idx="2"/>
          </p:cNvCxnSpPr>
          <p:nvPr/>
        </p:nvCxnSpPr>
        <p:spPr>
          <a:xfrm>
            <a:off x="5170841" y="3430040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C7F8AD3-4FC5-41EF-9CB2-B2C9A8F7DBFE}"/>
              </a:ext>
            </a:extLst>
          </p:cNvPr>
          <p:cNvCxnSpPr>
            <a:cxnSpLocks/>
            <a:endCxn id="191" idx="2"/>
          </p:cNvCxnSpPr>
          <p:nvPr/>
        </p:nvCxnSpPr>
        <p:spPr>
          <a:xfrm>
            <a:off x="2917408" y="3430040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Arc 181">
            <a:extLst>
              <a:ext uri="{FF2B5EF4-FFF2-40B4-BE49-F238E27FC236}">
                <a16:creationId xmlns:a16="http://schemas.microsoft.com/office/drawing/2014/main" id="{60C47995-011E-476E-9853-816F2654C0C4}"/>
              </a:ext>
            </a:extLst>
          </p:cNvPr>
          <p:cNvSpPr/>
          <p:nvPr/>
        </p:nvSpPr>
        <p:spPr>
          <a:xfrm>
            <a:off x="2410099" y="29704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02A1B68E-9942-4AE6-AF2C-635A1AA38288}"/>
              </a:ext>
            </a:extLst>
          </p:cNvPr>
          <p:cNvSpPr/>
          <p:nvPr/>
        </p:nvSpPr>
        <p:spPr>
          <a:xfrm>
            <a:off x="2774430" y="3334790"/>
            <a:ext cx="190500" cy="19050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84" name="Circle: Hollow 183">
            <a:extLst>
              <a:ext uri="{FF2B5EF4-FFF2-40B4-BE49-F238E27FC236}">
                <a16:creationId xmlns:a16="http://schemas.microsoft.com/office/drawing/2014/main" id="{FD7650D7-F25F-473E-907A-7B53CA240C31}"/>
              </a:ext>
            </a:extLst>
          </p:cNvPr>
          <p:cNvSpPr/>
          <p:nvPr/>
        </p:nvSpPr>
        <p:spPr>
          <a:xfrm>
            <a:off x="2655367" y="3215727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85" name="Circle: Hollow 184">
            <a:extLst>
              <a:ext uri="{FF2B5EF4-FFF2-40B4-BE49-F238E27FC236}">
                <a16:creationId xmlns:a16="http://schemas.microsoft.com/office/drawing/2014/main" id="{7F5C617F-7670-4838-A008-28B9F224AD2C}"/>
              </a:ext>
            </a:extLst>
          </p:cNvPr>
          <p:cNvSpPr/>
          <p:nvPr/>
        </p:nvSpPr>
        <p:spPr>
          <a:xfrm>
            <a:off x="2522495" y="30828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876DC6A-4C7D-4D8C-B15D-61F67204B3D1}"/>
              </a:ext>
            </a:extLst>
          </p:cNvPr>
          <p:cNvCxnSpPr>
            <a:cxnSpLocks/>
          </p:cNvCxnSpPr>
          <p:nvPr/>
        </p:nvCxnSpPr>
        <p:spPr>
          <a:xfrm flipV="1">
            <a:off x="2869681" y="3777226"/>
            <a:ext cx="0" cy="1033387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B2807DD7-68DC-4375-BD7B-618AF4D718F9}"/>
              </a:ext>
            </a:extLst>
          </p:cNvPr>
          <p:cNvSpPr/>
          <p:nvPr/>
        </p:nvSpPr>
        <p:spPr>
          <a:xfrm>
            <a:off x="2807560" y="4785480"/>
            <a:ext cx="124240" cy="12424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0286BE7-FB6E-4845-9BBA-A273E584AF9C}"/>
              </a:ext>
            </a:extLst>
          </p:cNvPr>
          <p:cNvSpPr txBox="1"/>
          <p:nvPr/>
        </p:nvSpPr>
        <p:spPr>
          <a:xfrm>
            <a:off x="1815112" y="2396551"/>
            <a:ext cx="210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2C9BD"/>
                </a:solidFill>
                <a:latin typeface="Tw Cen MT" panose="020B0602020104020603" pitchFamily="34" charset="0"/>
              </a:rPr>
              <a:t>LIBRARIES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4A58E09-61B2-4C7F-BD70-3A840E19D7AE}"/>
              </a:ext>
            </a:extLst>
          </p:cNvPr>
          <p:cNvSpPr txBox="1"/>
          <p:nvPr/>
        </p:nvSpPr>
        <p:spPr>
          <a:xfrm>
            <a:off x="1807408" y="5037706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SKLEARN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TRAIN_TEST_SPLIT</a:t>
            </a:r>
          </a:p>
        </p:txBody>
      </p:sp>
      <p:sp>
        <p:nvSpPr>
          <p:cNvPr id="190" name="Arc 189">
            <a:extLst>
              <a:ext uri="{FF2B5EF4-FFF2-40B4-BE49-F238E27FC236}">
                <a16:creationId xmlns:a16="http://schemas.microsoft.com/office/drawing/2014/main" id="{F5A93343-1662-44BF-B23D-3AB2C03B8C47}"/>
              </a:ext>
            </a:extLst>
          </p:cNvPr>
          <p:cNvSpPr/>
          <p:nvPr/>
        </p:nvSpPr>
        <p:spPr>
          <a:xfrm rot="5400000">
            <a:off x="4648577" y="29704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023B46C-0441-4681-8B81-E33B77F0876F}"/>
              </a:ext>
            </a:extLst>
          </p:cNvPr>
          <p:cNvSpPr/>
          <p:nvPr/>
        </p:nvSpPr>
        <p:spPr>
          <a:xfrm>
            <a:off x="5012908" y="3334790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2" name="Circle: Hollow 191">
            <a:extLst>
              <a:ext uri="{FF2B5EF4-FFF2-40B4-BE49-F238E27FC236}">
                <a16:creationId xmlns:a16="http://schemas.microsoft.com/office/drawing/2014/main" id="{BFA73194-971F-4E07-9A92-9E0D0AEBB5FB}"/>
              </a:ext>
            </a:extLst>
          </p:cNvPr>
          <p:cNvSpPr/>
          <p:nvPr/>
        </p:nvSpPr>
        <p:spPr>
          <a:xfrm>
            <a:off x="4893845" y="3215727"/>
            <a:ext cx="428626" cy="428626"/>
          </a:xfrm>
          <a:prstGeom prst="donut">
            <a:avLst>
              <a:gd name="adj" fmla="val 5281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193" name="Circle: Hollow 192">
            <a:extLst>
              <a:ext uri="{FF2B5EF4-FFF2-40B4-BE49-F238E27FC236}">
                <a16:creationId xmlns:a16="http://schemas.microsoft.com/office/drawing/2014/main" id="{58C5FA2A-A91A-4316-8F67-093B5D5BAB03}"/>
              </a:ext>
            </a:extLst>
          </p:cNvPr>
          <p:cNvSpPr/>
          <p:nvPr/>
        </p:nvSpPr>
        <p:spPr>
          <a:xfrm>
            <a:off x="4760973" y="30828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1506134B-5FD8-4D17-8EDC-B52F0A7AA765}"/>
              </a:ext>
            </a:extLst>
          </p:cNvPr>
          <p:cNvCxnSpPr>
            <a:cxnSpLocks/>
          </p:cNvCxnSpPr>
          <p:nvPr/>
        </p:nvCxnSpPr>
        <p:spPr>
          <a:xfrm flipV="1">
            <a:off x="5108159" y="2049468"/>
            <a:ext cx="0" cy="1033387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E7E5369A-1606-436F-B0CA-A70B2E54ADED}"/>
              </a:ext>
            </a:extLst>
          </p:cNvPr>
          <p:cNvSpPr/>
          <p:nvPr/>
        </p:nvSpPr>
        <p:spPr>
          <a:xfrm>
            <a:off x="5046038" y="2003112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E5CD5DF-07EE-4B0D-ACAD-ECC70FE96D79}"/>
              </a:ext>
            </a:extLst>
          </p:cNvPr>
          <p:cNvSpPr txBox="1"/>
          <p:nvPr/>
        </p:nvSpPr>
        <p:spPr>
          <a:xfrm>
            <a:off x="4065350" y="3817332"/>
            <a:ext cx="2091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EC630"/>
                </a:solidFill>
                <a:latin typeface="Tw Cen MT" panose="020B0602020104020603" pitchFamily="34" charset="0"/>
              </a:rPr>
              <a:t>SPLITING</a:t>
            </a:r>
          </a:p>
          <a:p>
            <a:pPr algn="ctr"/>
            <a:r>
              <a:rPr lang="en-US" sz="3200" b="1" dirty="0">
                <a:solidFill>
                  <a:srgbClr val="FEC630"/>
                </a:solidFill>
                <a:latin typeface="Tw Cen MT" panose="020B0602020104020603" pitchFamily="34" charset="0"/>
              </a:rPr>
              <a:t>DATA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3EDDD68-EFC9-41B7-8A55-CAE99A262636}"/>
              </a:ext>
            </a:extLst>
          </p:cNvPr>
          <p:cNvSpPr txBox="1"/>
          <p:nvPr/>
        </p:nvSpPr>
        <p:spPr>
          <a:xfrm>
            <a:off x="3960024" y="1360829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70% TRAINING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30% TEST</a:t>
            </a:r>
          </a:p>
        </p:txBody>
      </p:sp>
      <p:sp>
        <p:nvSpPr>
          <p:cNvPr id="198" name="Arc 197">
            <a:extLst>
              <a:ext uri="{FF2B5EF4-FFF2-40B4-BE49-F238E27FC236}">
                <a16:creationId xmlns:a16="http://schemas.microsoft.com/office/drawing/2014/main" id="{80D5F372-58D6-427D-AF1E-1EA407EC2FCC}"/>
              </a:ext>
            </a:extLst>
          </p:cNvPr>
          <p:cNvSpPr/>
          <p:nvPr/>
        </p:nvSpPr>
        <p:spPr>
          <a:xfrm>
            <a:off x="6902010" y="2970459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6AFF16F0-5229-41E3-A1FB-C3310E40C7E9}"/>
              </a:ext>
            </a:extLst>
          </p:cNvPr>
          <p:cNvSpPr/>
          <p:nvPr/>
        </p:nvSpPr>
        <p:spPr>
          <a:xfrm>
            <a:off x="7266341" y="3334790"/>
            <a:ext cx="190500" cy="19050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0" name="Circle: Hollow 199">
            <a:extLst>
              <a:ext uri="{FF2B5EF4-FFF2-40B4-BE49-F238E27FC236}">
                <a16:creationId xmlns:a16="http://schemas.microsoft.com/office/drawing/2014/main" id="{CE54CFD8-1121-4DC4-A2BA-8B9D67450D7E}"/>
              </a:ext>
            </a:extLst>
          </p:cNvPr>
          <p:cNvSpPr/>
          <p:nvPr/>
        </p:nvSpPr>
        <p:spPr>
          <a:xfrm>
            <a:off x="7147278" y="3215727"/>
            <a:ext cx="428626" cy="428626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01" name="Circle: Hollow 200">
            <a:extLst>
              <a:ext uri="{FF2B5EF4-FFF2-40B4-BE49-F238E27FC236}">
                <a16:creationId xmlns:a16="http://schemas.microsoft.com/office/drawing/2014/main" id="{F64B870C-2364-464C-A160-FAF70EDCE330}"/>
              </a:ext>
            </a:extLst>
          </p:cNvPr>
          <p:cNvSpPr/>
          <p:nvPr/>
        </p:nvSpPr>
        <p:spPr>
          <a:xfrm>
            <a:off x="7014406" y="3082855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CD127B61-DF42-4F43-9FB8-588754F9DBDF}"/>
              </a:ext>
            </a:extLst>
          </p:cNvPr>
          <p:cNvCxnSpPr>
            <a:cxnSpLocks/>
          </p:cNvCxnSpPr>
          <p:nvPr/>
        </p:nvCxnSpPr>
        <p:spPr>
          <a:xfrm flipV="1">
            <a:off x="7361592" y="3777226"/>
            <a:ext cx="0" cy="1033387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16653A54-EB21-4506-B7A7-EAC66F334669}"/>
              </a:ext>
            </a:extLst>
          </p:cNvPr>
          <p:cNvSpPr/>
          <p:nvPr/>
        </p:nvSpPr>
        <p:spPr>
          <a:xfrm>
            <a:off x="7299471" y="4785480"/>
            <a:ext cx="124240" cy="12424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1FBBA13-988B-44FB-8AEB-0B17E27A838F}"/>
              </a:ext>
            </a:extLst>
          </p:cNvPr>
          <p:cNvSpPr txBox="1"/>
          <p:nvPr/>
        </p:nvSpPr>
        <p:spPr>
          <a:xfrm>
            <a:off x="6347481" y="2396551"/>
            <a:ext cx="2037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COLUMNS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14D15365-404B-42C4-A1F1-446BB13D9855}"/>
              </a:ext>
            </a:extLst>
          </p:cNvPr>
          <p:cNvCxnSpPr>
            <a:cxnSpLocks/>
          </p:cNvCxnSpPr>
          <p:nvPr/>
        </p:nvCxnSpPr>
        <p:spPr>
          <a:xfrm>
            <a:off x="1911159" y="5647097"/>
            <a:ext cx="2048865" cy="0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9297EF3-1B15-484C-B76B-919AC34774E1}"/>
              </a:ext>
            </a:extLst>
          </p:cNvPr>
          <p:cNvCxnSpPr>
            <a:cxnSpLocks/>
          </p:cNvCxnSpPr>
          <p:nvPr/>
        </p:nvCxnSpPr>
        <p:spPr>
          <a:xfrm>
            <a:off x="6510089" y="6338473"/>
            <a:ext cx="2048865" cy="0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738BAAD-92DA-4B8F-82EF-4AB70D4E1AFA}"/>
              </a:ext>
            </a:extLst>
          </p:cNvPr>
          <p:cNvCxnSpPr>
            <a:cxnSpLocks/>
          </p:cNvCxnSpPr>
          <p:nvPr/>
        </p:nvCxnSpPr>
        <p:spPr>
          <a:xfrm>
            <a:off x="4067471" y="1270033"/>
            <a:ext cx="2048865" cy="0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968EF4-5492-4CA4-976B-58472C83B967}"/>
              </a:ext>
            </a:extLst>
          </p:cNvPr>
          <p:cNvSpPr txBox="1"/>
          <p:nvPr/>
        </p:nvSpPr>
        <p:spPr>
          <a:xfrm>
            <a:off x="6337854" y="4959162"/>
            <a:ext cx="24278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daily_time_on_site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’, 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'age’, 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area_income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’, 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'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daily_internet_usage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’,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'male'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3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2282294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642521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5"/>
          <a:srcRect t="24487" r="3494" b="7609"/>
          <a:stretch/>
        </p:blipFill>
        <p:spPr>
          <a:xfrm>
            <a:off x="3782018" y="4351747"/>
            <a:ext cx="5542213" cy="1468661"/>
          </a:xfrm>
          <a:prstGeom prst="rect">
            <a:avLst/>
          </a:prstGeom>
          <a:ln/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9166571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8144796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623492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9133064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472025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688190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10038517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238150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557179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854269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162951" y="9402"/>
            <a:ext cx="12203792" cy="6858000"/>
            <a:chOff x="-537468" y="9402"/>
            <a:chExt cx="12203792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53746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1088646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10267352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413611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1890091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2442684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3001225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3532748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4091898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637330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5189923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2235868" y="397960"/>
            <a:ext cx="764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Decision Tree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0D35B9F7-E582-4F83-B455-439D12610FB5}"/>
              </a:ext>
            </a:extLst>
          </p:cNvPr>
          <p:cNvCxnSpPr>
            <a:cxnSpLocks/>
            <a:endCxn id="227" idx="2"/>
          </p:cNvCxnSpPr>
          <p:nvPr/>
        </p:nvCxnSpPr>
        <p:spPr>
          <a:xfrm>
            <a:off x="5166635" y="3316543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BE19686-F06F-4BD2-A309-1321217D920D}"/>
              </a:ext>
            </a:extLst>
          </p:cNvPr>
          <p:cNvCxnSpPr>
            <a:cxnSpLocks/>
            <a:endCxn id="219" idx="2"/>
          </p:cNvCxnSpPr>
          <p:nvPr/>
        </p:nvCxnSpPr>
        <p:spPr>
          <a:xfrm>
            <a:off x="2913202" y="3316543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Arc 209">
            <a:extLst>
              <a:ext uri="{FF2B5EF4-FFF2-40B4-BE49-F238E27FC236}">
                <a16:creationId xmlns:a16="http://schemas.microsoft.com/office/drawing/2014/main" id="{9A28BFF6-BB56-4AD2-BA58-27C2BEDDC5A2}"/>
              </a:ext>
            </a:extLst>
          </p:cNvPr>
          <p:cNvSpPr/>
          <p:nvPr/>
        </p:nvSpPr>
        <p:spPr>
          <a:xfrm>
            <a:off x="2405893" y="2856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9C3244AC-9718-442C-812E-601C6F703AA2}"/>
              </a:ext>
            </a:extLst>
          </p:cNvPr>
          <p:cNvSpPr/>
          <p:nvPr/>
        </p:nvSpPr>
        <p:spPr>
          <a:xfrm>
            <a:off x="2770224" y="3221293"/>
            <a:ext cx="190500" cy="19050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12" name="Circle: Hollow 211">
            <a:extLst>
              <a:ext uri="{FF2B5EF4-FFF2-40B4-BE49-F238E27FC236}">
                <a16:creationId xmlns:a16="http://schemas.microsoft.com/office/drawing/2014/main" id="{7177806C-D03D-412E-9307-EB6C0E7D3E42}"/>
              </a:ext>
            </a:extLst>
          </p:cNvPr>
          <p:cNvSpPr/>
          <p:nvPr/>
        </p:nvSpPr>
        <p:spPr>
          <a:xfrm>
            <a:off x="2651161" y="310223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13" name="Circle: Hollow 212">
            <a:extLst>
              <a:ext uri="{FF2B5EF4-FFF2-40B4-BE49-F238E27FC236}">
                <a16:creationId xmlns:a16="http://schemas.microsoft.com/office/drawing/2014/main" id="{8DB2842D-915D-4A9A-A4B1-CD6454D976FF}"/>
              </a:ext>
            </a:extLst>
          </p:cNvPr>
          <p:cNvSpPr/>
          <p:nvPr/>
        </p:nvSpPr>
        <p:spPr>
          <a:xfrm>
            <a:off x="2518289" y="2969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5EC00E45-5C48-4E09-ABA6-802A0232E14E}"/>
              </a:ext>
            </a:extLst>
          </p:cNvPr>
          <p:cNvCxnSpPr>
            <a:cxnSpLocks/>
          </p:cNvCxnSpPr>
          <p:nvPr/>
        </p:nvCxnSpPr>
        <p:spPr>
          <a:xfrm flipV="1">
            <a:off x="2865475" y="3663729"/>
            <a:ext cx="0" cy="1033387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6AB2E831-326A-4281-94A1-653C00F0FFE9}"/>
              </a:ext>
            </a:extLst>
          </p:cNvPr>
          <p:cNvSpPr/>
          <p:nvPr/>
        </p:nvSpPr>
        <p:spPr>
          <a:xfrm>
            <a:off x="2803354" y="4671983"/>
            <a:ext cx="124240" cy="12424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EE6F7EDD-6A86-4B8C-9B7A-6358AE279018}"/>
              </a:ext>
            </a:extLst>
          </p:cNvPr>
          <p:cNvSpPr txBox="1"/>
          <p:nvPr/>
        </p:nvSpPr>
        <p:spPr>
          <a:xfrm>
            <a:off x="1782905" y="1908364"/>
            <a:ext cx="210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2C9BD"/>
                </a:solidFill>
                <a:latin typeface="Tw Cen MT" panose="020B0602020104020603" pitchFamily="34" charset="0"/>
              </a:rPr>
              <a:t>Function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DD970FC-1F5C-4042-BC02-D49ED888C2FF}"/>
              </a:ext>
            </a:extLst>
          </p:cNvPr>
          <p:cNvSpPr txBox="1"/>
          <p:nvPr/>
        </p:nvSpPr>
        <p:spPr>
          <a:xfrm>
            <a:off x="1803202" y="4897702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Decision Tree Classifier</a:t>
            </a:r>
          </a:p>
        </p:txBody>
      </p:sp>
      <p:sp>
        <p:nvSpPr>
          <p:cNvPr id="218" name="Arc 217">
            <a:extLst>
              <a:ext uri="{FF2B5EF4-FFF2-40B4-BE49-F238E27FC236}">
                <a16:creationId xmlns:a16="http://schemas.microsoft.com/office/drawing/2014/main" id="{4D3C61AA-BAD2-489E-9A1D-801C464CD370}"/>
              </a:ext>
            </a:extLst>
          </p:cNvPr>
          <p:cNvSpPr/>
          <p:nvPr/>
        </p:nvSpPr>
        <p:spPr>
          <a:xfrm rot="5400000">
            <a:off x="4644371" y="2856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01571AF-771B-4FE5-95C9-F00B7EBE912E}"/>
              </a:ext>
            </a:extLst>
          </p:cNvPr>
          <p:cNvSpPr/>
          <p:nvPr/>
        </p:nvSpPr>
        <p:spPr>
          <a:xfrm>
            <a:off x="5008702" y="322129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20" name="Circle: Hollow 219">
            <a:extLst>
              <a:ext uri="{FF2B5EF4-FFF2-40B4-BE49-F238E27FC236}">
                <a16:creationId xmlns:a16="http://schemas.microsoft.com/office/drawing/2014/main" id="{C122F879-06FF-43D0-9A6F-E9D89AF9D426}"/>
              </a:ext>
            </a:extLst>
          </p:cNvPr>
          <p:cNvSpPr/>
          <p:nvPr/>
        </p:nvSpPr>
        <p:spPr>
          <a:xfrm>
            <a:off x="4889639" y="3102230"/>
            <a:ext cx="428626" cy="428626"/>
          </a:xfrm>
          <a:prstGeom prst="donut">
            <a:avLst>
              <a:gd name="adj" fmla="val 5281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21" name="Circle: Hollow 220">
            <a:extLst>
              <a:ext uri="{FF2B5EF4-FFF2-40B4-BE49-F238E27FC236}">
                <a16:creationId xmlns:a16="http://schemas.microsoft.com/office/drawing/2014/main" id="{65DE8999-537B-4252-BA75-8E8C986C2308}"/>
              </a:ext>
            </a:extLst>
          </p:cNvPr>
          <p:cNvSpPr/>
          <p:nvPr/>
        </p:nvSpPr>
        <p:spPr>
          <a:xfrm>
            <a:off x="4756767" y="2969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E2EC394-C2B4-4A73-8CD8-4EA00D8562B8}"/>
              </a:ext>
            </a:extLst>
          </p:cNvPr>
          <p:cNvCxnSpPr>
            <a:cxnSpLocks/>
          </p:cNvCxnSpPr>
          <p:nvPr/>
        </p:nvCxnSpPr>
        <p:spPr>
          <a:xfrm flipV="1">
            <a:off x="5103953" y="1935971"/>
            <a:ext cx="0" cy="1033387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044644AB-197D-435C-A0E7-1D56D48F59A8}"/>
              </a:ext>
            </a:extLst>
          </p:cNvPr>
          <p:cNvSpPr/>
          <p:nvPr/>
        </p:nvSpPr>
        <p:spPr>
          <a:xfrm>
            <a:off x="5041832" y="188961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86F7B2B-6F06-4EA9-A075-667E0C3D4BE3}"/>
              </a:ext>
            </a:extLst>
          </p:cNvPr>
          <p:cNvSpPr txBox="1"/>
          <p:nvPr/>
        </p:nvSpPr>
        <p:spPr>
          <a:xfrm>
            <a:off x="4061144" y="3703835"/>
            <a:ext cx="2091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EC630"/>
                </a:solidFill>
                <a:latin typeface="Tw Cen MT" panose="020B0602020104020603" pitchFamily="34" charset="0"/>
              </a:rPr>
              <a:t>Unpruned</a:t>
            </a:r>
          </a:p>
          <a:p>
            <a:pPr algn="ctr"/>
            <a:r>
              <a:rPr lang="en-US" sz="3200" b="1" dirty="0">
                <a:solidFill>
                  <a:srgbClr val="FEC630"/>
                </a:solidFill>
                <a:latin typeface="Tw Cen MT" panose="020B0602020104020603" pitchFamily="34" charset="0"/>
              </a:rPr>
              <a:t>Default  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E739E21-16E5-4799-ABEA-CCEE0AA5CB26}"/>
              </a:ext>
            </a:extLst>
          </p:cNvPr>
          <p:cNvSpPr txBox="1"/>
          <p:nvPr/>
        </p:nvSpPr>
        <p:spPr>
          <a:xfrm>
            <a:off x="6492360" y="4945446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Accuracy – 94.66%</a:t>
            </a:r>
          </a:p>
        </p:txBody>
      </p:sp>
      <p:sp>
        <p:nvSpPr>
          <p:cNvPr id="226" name="Arc 225">
            <a:extLst>
              <a:ext uri="{FF2B5EF4-FFF2-40B4-BE49-F238E27FC236}">
                <a16:creationId xmlns:a16="http://schemas.microsoft.com/office/drawing/2014/main" id="{A35A384C-8062-4D26-80CE-0C8E84677093}"/>
              </a:ext>
            </a:extLst>
          </p:cNvPr>
          <p:cNvSpPr/>
          <p:nvPr/>
        </p:nvSpPr>
        <p:spPr>
          <a:xfrm>
            <a:off x="6897804" y="285696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0443A490-AD1F-4A7A-ADCA-0DAB62A77E9B}"/>
              </a:ext>
            </a:extLst>
          </p:cNvPr>
          <p:cNvSpPr/>
          <p:nvPr/>
        </p:nvSpPr>
        <p:spPr>
          <a:xfrm>
            <a:off x="7262135" y="3221293"/>
            <a:ext cx="190500" cy="19050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28" name="Circle: Hollow 227">
            <a:extLst>
              <a:ext uri="{FF2B5EF4-FFF2-40B4-BE49-F238E27FC236}">
                <a16:creationId xmlns:a16="http://schemas.microsoft.com/office/drawing/2014/main" id="{7B2CB880-D505-428D-9130-4E8D574224BE}"/>
              </a:ext>
            </a:extLst>
          </p:cNvPr>
          <p:cNvSpPr/>
          <p:nvPr/>
        </p:nvSpPr>
        <p:spPr>
          <a:xfrm>
            <a:off x="7143072" y="3102230"/>
            <a:ext cx="428626" cy="428626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29" name="Circle: Hollow 228">
            <a:extLst>
              <a:ext uri="{FF2B5EF4-FFF2-40B4-BE49-F238E27FC236}">
                <a16:creationId xmlns:a16="http://schemas.microsoft.com/office/drawing/2014/main" id="{98F7E222-49AF-4ED6-8009-75C1A2E259BA}"/>
              </a:ext>
            </a:extLst>
          </p:cNvPr>
          <p:cNvSpPr/>
          <p:nvPr/>
        </p:nvSpPr>
        <p:spPr>
          <a:xfrm>
            <a:off x="7010200" y="296935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CF31281E-B416-4DCE-9060-676E71119D72}"/>
              </a:ext>
            </a:extLst>
          </p:cNvPr>
          <p:cNvCxnSpPr>
            <a:cxnSpLocks/>
          </p:cNvCxnSpPr>
          <p:nvPr/>
        </p:nvCxnSpPr>
        <p:spPr>
          <a:xfrm flipV="1">
            <a:off x="7357386" y="3663729"/>
            <a:ext cx="0" cy="1033387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688E795F-3DA4-4EAC-94F2-42C4DFC4C39D}"/>
              </a:ext>
            </a:extLst>
          </p:cNvPr>
          <p:cNvSpPr/>
          <p:nvPr/>
        </p:nvSpPr>
        <p:spPr>
          <a:xfrm>
            <a:off x="7295265" y="4671983"/>
            <a:ext cx="124240" cy="12424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5B2B092-9E30-485F-B63E-D104356C39C7}"/>
              </a:ext>
            </a:extLst>
          </p:cNvPr>
          <p:cNvSpPr txBox="1"/>
          <p:nvPr/>
        </p:nvSpPr>
        <p:spPr>
          <a:xfrm>
            <a:off x="6324212" y="1858840"/>
            <a:ext cx="2037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Pruned </a:t>
            </a:r>
          </a:p>
          <a:p>
            <a:pPr algn="ctr"/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Depth - 4</a:t>
            </a: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AC396C2-14C9-404E-BD70-439C1C03DA07}"/>
              </a:ext>
            </a:extLst>
          </p:cNvPr>
          <p:cNvCxnSpPr>
            <a:cxnSpLocks/>
          </p:cNvCxnSpPr>
          <p:nvPr/>
        </p:nvCxnSpPr>
        <p:spPr>
          <a:xfrm>
            <a:off x="1906953" y="5507093"/>
            <a:ext cx="2048865" cy="0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113CD28-CE02-4C81-9472-0E6DC0F8C432}"/>
              </a:ext>
            </a:extLst>
          </p:cNvPr>
          <p:cNvCxnSpPr>
            <a:cxnSpLocks/>
          </p:cNvCxnSpPr>
          <p:nvPr/>
        </p:nvCxnSpPr>
        <p:spPr>
          <a:xfrm>
            <a:off x="6386901" y="5533600"/>
            <a:ext cx="2048865" cy="0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FFD78BC1-62F3-4B56-B84D-D76B429050D5}"/>
              </a:ext>
            </a:extLst>
          </p:cNvPr>
          <p:cNvCxnSpPr>
            <a:cxnSpLocks/>
          </p:cNvCxnSpPr>
          <p:nvPr/>
        </p:nvCxnSpPr>
        <p:spPr>
          <a:xfrm>
            <a:off x="4063265" y="1156536"/>
            <a:ext cx="2048865" cy="0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35AF8A02-C877-46F7-B017-C8450DEA5F20}"/>
              </a:ext>
            </a:extLst>
          </p:cNvPr>
          <p:cNvSpPr txBox="1"/>
          <p:nvPr/>
        </p:nvSpPr>
        <p:spPr>
          <a:xfrm>
            <a:off x="4278928" y="1408831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Accuracy – 93.66%</a:t>
            </a:r>
          </a:p>
        </p:txBody>
      </p:sp>
    </p:spTree>
    <p:extLst>
      <p:ext uri="{BB962C8B-B14F-4D97-AF65-F5344CB8AC3E}">
        <p14:creationId xmlns:p14="http://schemas.microsoft.com/office/powerpoint/2010/main" val="348538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1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1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  <p:bldP spid="2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532999-566F-42D4-89C5-69D53E27460B}"/>
              </a:ext>
            </a:extLst>
          </p:cNvPr>
          <p:cNvGrpSpPr/>
          <p:nvPr/>
        </p:nvGrpSpPr>
        <p:grpSpPr>
          <a:xfrm>
            <a:off x="-12155603" y="-18804"/>
            <a:ext cx="13627386" cy="6858000"/>
            <a:chOff x="-9470858" y="0"/>
            <a:chExt cx="13627386" cy="685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EA36CD1-A232-45C6-81D0-FF676E79B61E}"/>
                </a:ext>
              </a:extLst>
            </p:cNvPr>
            <p:cNvGrpSpPr/>
            <p:nvPr/>
          </p:nvGrpSpPr>
          <p:grpSpPr>
            <a:xfrm>
              <a:off x="-8917214" y="0"/>
              <a:ext cx="13073742" cy="6858000"/>
              <a:chOff x="-1030514" y="0"/>
              <a:chExt cx="13073742" cy="6858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1D4488-BEEE-4523-BF4A-73C4C95CCD2B}"/>
                  </a:ext>
                </a:extLst>
              </p:cNvPr>
              <p:cNvSpPr/>
              <p:nvPr/>
            </p:nvSpPr>
            <p:spPr>
              <a:xfrm>
                <a:off x="-1030514" y="0"/>
                <a:ext cx="1219200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78C53F-B948-4E20-B061-EB63FF9E5B5F}"/>
                  </a:ext>
                </a:extLst>
              </p:cNvPr>
              <p:cNvSpPr/>
              <p:nvPr/>
            </p:nvSpPr>
            <p:spPr>
              <a:xfrm>
                <a:off x="10609943" y="2732314"/>
                <a:ext cx="551543" cy="1393371"/>
              </a:xfrm>
              <a:prstGeom prst="rect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1E323B-6F3E-475A-A5A7-E80446AEA28C}"/>
                  </a:ext>
                </a:extLst>
              </p:cNvPr>
              <p:cNvSpPr txBox="1"/>
              <p:nvPr/>
            </p:nvSpPr>
            <p:spPr>
              <a:xfrm rot="16200000">
                <a:off x="9840685" y="3228943"/>
                <a:ext cx="20900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0EEF0"/>
                    </a:solidFill>
                    <a:latin typeface="Montserrat" panose="02000505000000020004" pitchFamily="2" charset="0"/>
                  </a:rPr>
                  <a:t>Introduction</a:t>
                </a:r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6F9AD1C9-B71A-4D8D-8F52-77292535D056}"/>
                  </a:ext>
                </a:extLst>
              </p:cNvPr>
              <p:cNvSpPr/>
              <p:nvPr/>
            </p:nvSpPr>
            <p:spPr>
              <a:xfrm rot="5400000">
                <a:off x="10412186" y="2988127"/>
                <a:ext cx="2380342" cy="881743"/>
              </a:xfrm>
              <a:prstGeom prst="triangl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47FD0F2-D510-483A-8F91-AA7737C223BD}"/>
                </a:ext>
              </a:extLst>
            </p:cNvPr>
            <p:cNvGrpSpPr/>
            <p:nvPr/>
          </p:nvGrpSpPr>
          <p:grpSpPr>
            <a:xfrm>
              <a:off x="-9470858" y="0"/>
              <a:ext cx="12270171" cy="6858000"/>
              <a:chOff x="-1030514" y="0"/>
              <a:chExt cx="12270171" cy="685800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1883E71-270A-4B7A-A6F1-8D930DCFAE74}"/>
                  </a:ext>
                </a:extLst>
              </p:cNvPr>
              <p:cNvSpPr/>
              <p:nvPr/>
            </p:nvSpPr>
            <p:spPr>
              <a:xfrm>
                <a:off x="-1030514" y="0"/>
                <a:ext cx="1219200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6CD52B85-063B-4CBC-8CDA-A7F94686F31D}"/>
                  </a:ext>
                </a:extLst>
              </p:cNvPr>
              <p:cNvSpPr/>
              <p:nvPr/>
            </p:nvSpPr>
            <p:spPr>
              <a:xfrm>
                <a:off x="10609943" y="2732314"/>
                <a:ext cx="551543" cy="1393371"/>
              </a:xfrm>
              <a:prstGeom prst="rect">
                <a:avLst/>
              </a:prstGeom>
              <a:solidFill>
                <a:srgbClr val="52C9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CB3F559-D59C-4B04-8E4F-FF9B852686E5}"/>
                  </a:ext>
                </a:extLst>
              </p:cNvPr>
              <p:cNvSpPr txBox="1"/>
              <p:nvPr/>
            </p:nvSpPr>
            <p:spPr>
              <a:xfrm rot="16200000">
                <a:off x="9840685" y="3075055"/>
                <a:ext cx="20900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0EEF0"/>
                    </a:solidFill>
                    <a:latin typeface="Montserrat" panose="02000505000000020004" pitchFamily="2" charset="0"/>
                  </a:rPr>
                  <a:t>Summary Statistics</a:t>
                </a: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2707146" y="-18804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3238669" y="-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3797819" y="-18804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4343251" y="-18804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4895844" y="-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5454385" y="-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5985908" y="0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6545058" y="-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7090490" y="-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7643083" y="0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9811A58-BBEE-4EF8-9294-C02BAA3F7AAD}"/>
              </a:ext>
            </a:extLst>
          </p:cNvPr>
          <p:cNvSpPr/>
          <p:nvPr/>
        </p:nvSpPr>
        <p:spPr>
          <a:xfrm>
            <a:off x="1471784" y="1126239"/>
            <a:ext cx="10597187" cy="4059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Daily Time Spent on Site - Minutes spent by a visitor on the website 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Daily Time Spent on Internet - Minutes spent by a visitor on the internet on a day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Age - Age of the visitor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Area Income - Average income of the visitor based on area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Ad Topic Line - A headline of the advertisement displayed to the visitor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City - City of the visitor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Country - Country of the visitor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Male - Gender of the visitor (Male = 1 and Female = 0)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Timestamp - Time and date at which visitor logged in on the website</a:t>
            </a:r>
          </a:p>
          <a:p>
            <a:pPr marL="342900" marR="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en-US" sz="2000" dirty="0">
                <a:solidFill>
                  <a:srgbClr val="666666"/>
                </a:solidFill>
                <a:latin typeface="Tw Cen MT" panose="020B0602020104020603" pitchFamily="34" charset="0"/>
                <a:ea typeface="Arial" panose="020B0604020202020204" pitchFamily="34" charset="0"/>
              </a:rPr>
              <a:t>Clicked on Ad - Class label if the visitor clicked on the ad or not (Clicked = 1 and Not clicked = 0) </a:t>
            </a:r>
          </a:p>
        </p:txBody>
      </p:sp>
    </p:spTree>
    <p:extLst>
      <p:ext uri="{BB962C8B-B14F-4D97-AF65-F5344CB8AC3E}">
        <p14:creationId xmlns:p14="http://schemas.microsoft.com/office/powerpoint/2010/main" val="190496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5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52708" y="0"/>
            <a:ext cx="13027428" cy="6858000"/>
            <a:chOff x="-984200" y="0"/>
            <a:chExt cx="13027428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984200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13679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721088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2324147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2866738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2006415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2559008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3117549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3649072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4208222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753654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5306247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1874996" y="397960"/>
            <a:ext cx="764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Decision Tree</a:t>
            </a:r>
          </a:p>
        </p:txBody>
      </p:sp>
      <p:pic>
        <p:nvPicPr>
          <p:cNvPr id="121" name="image11.png">
            <a:extLst>
              <a:ext uri="{FF2B5EF4-FFF2-40B4-BE49-F238E27FC236}">
                <a16:creationId xmlns:a16="http://schemas.microsoft.com/office/drawing/2014/main" id="{E82EED1C-2C8C-4312-BF83-D3911D87826D}"/>
              </a:ext>
            </a:extLst>
          </p:cNvPr>
          <p:cNvPicPr/>
          <p:nvPr/>
        </p:nvPicPr>
        <p:blipFill rotWithShape="1">
          <a:blip r:embed="rId7"/>
          <a:srcRect t="81889" r="62705" b="2703"/>
          <a:stretch/>
        </p:blipFill>
        <p:spPr bwMode="auto">
          <a:xfrm>
            <a:off x="1193709" y="1583687"/>
            <a:ext cx="2132527" cy="945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2" name="image14.png">
            <a:extLst>
              <a:ext uri="{FF2B5EF4-FFF2-40B4-BE49-F238E27FC236}">
                <a16:creationId xmlns:a16="http://schemas.microsoft.com/office/drawing/2014/main" id="{53D5B4F2-C701-4700-AE3B-84049CA5DAAB}"/>
              </a:ext>
            </a:extLst>
          </p:cNvPr>
          <p:cNvPicPr/>
          <p:nvPr/>
        </p:nvPicPr>
        <p:blipFill rotWithShape="1">
          <a:blip r:embed="rId8"/>
          <a:srcRect t="48568" r="1489"/>
          <a:stretch/>
        </p:blipFill>
        <p:spPr>
          <a:xfrm>
            <a:off x="3690113" y="1009277"/>
            <a:ext cx="4793373" cy="2194057"/>
          </a:xfrm>
          <a:prstGeom prst="rect">
            <a:avLst/>
          </a:prstGeom>
          <a:ln/>
        </p:spPr>
      </p:pic>
      <p:pic>
        <p:nvPicPr>
          <p:cNvPr id="123" name="image3.png">
            <a:extLst>
              <a:ext uri="{FF2B5EF4-FFF2-40B4-BE49-F238E27FC236}">
                <a16:creationId xmlns:a16="http://schemas.microsoft.com/office/drawing/2014/main" id="{3335CCD9-C26C-45A1-BD86-3C32DD18CCC1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1534780" y="3617666"/>
            <a:ext cx="6141267" cy="284237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5372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13679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308681" y="0"/>
            <a:ext cx="12225572" cy="6858000"/>
            <a:chOff x="-727394" y="0"/>
            <a:chExt cx="12225572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72739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905621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10099206" y="3051493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611165" y="9402"/>
            <a:ext cx="12267365" cy="6858000"/>
            <a:chOff x="-565331" y="9402"/>
            <a:chExt cx="12267365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565331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1069208" y="2753076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10303062" y="3093857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838284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999658" y="35142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2211099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2769640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3301163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3860313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405745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495833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7A7FA46C-3A5B-447E-ADA7-2187B474F1A6}"/>
              </a:ext>
            </a:extLst>
          </p:cNvPr>
          <p:cNvCxnSpPr>
            <a:cxnSpLocks/>
            <a:endCxn id="251" idx="2"/>
          </p:cNvCxnSpPr>
          <p:nvPr/>
        </p:nvCxnSpPr>
        <p:spPr>
          <a:xfrm>
            <a:off x="4203436" y="3393897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641BE29E-6076-4EFA-A518-90E9B1BD60B7}"/>
              </a:ext>
            </a:extLst>
          </p:cNvPr>
          <p:cNvCxnSpPr>
            <a:cxnSpLocks/>
            <a:endCxn id="243" idx="2"/>
          </p:cNvCxnSpPr>
          <p:nvPr/>
        </p:nvCxnSpPr>
        <p:spPr>
          <a:xfrm>
            <a:off x="1950003" y="3393897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Arc 204">
            <a:extLst>
              <a:ext uri="{FF2B5EF4-FFF2-40B4-BE49-F238E27FC236}">
                <a16:creationId xmlns:a16="http://schemas.microsoft.com/office/drawing/2014/main" id="{5E68313B-5E2D-4AB1-B2B7-E87EA5DCCA7F}"/>
              </a:ext>
            </a:extLst>
          </p:cNvPr>
          <p:cNvSpPr/>
          <p:nvPr/>
        </p:nvSpPr>
        <p:spPr>
          <a:xfrm>
            <a:off x="1442694" y="2934316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2931644-5A49-4F96-88CE-260EA1D0FBEF}"/>
              </a:ext>
            </a:extLst>
          </p:cNvPr>
          <p:cNvSpPr/>
          <p:nvPr/>
        </p:nvSpPr>
        <p:spPr>
          <a:xfrm>
            <a:off x="1807025" y="3298647"/>
            <a:ext cx="190500" cy="19050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7" name="Circle: Hollow 206">
            <a:extLst>
              <a:ext uri="{FF2B5EF4-FFF2-40B4-BE49-F238E27FC236}">
                <a16:creationId xmlns:a16="http://schemas.microsoft.com/office/drawing/2014/main" id="{FC10AA2B-312D-4EBC-8480-8267606AF03F}"/>
              </a:ext>
            </a:extLst>
          </p:cNvPr>
          <p:cNvSpPr/>
          <p:nvPr/>
        </p:nvSpPr>
        <p:spPr>
          <a:xfrm>
            <a:off x="1687962" y="3179584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37" name="Circle: Hollow 236">
            <a:extLst>
              <a:ext uri="{FF2B5EF4-FFF2-40B4-BE49-F238E27FC236}">
                <a16:creationId xmlns:a16="http://schemas.microsoft.com/office/drawing/2014/main" id="{038E2266-F21C-453C-9851-C1CB1D044BB7}"/>
              </a:ext>
            </a:extLst>
          </p:cNvPr>
          <p:cNvSpPr/>
          <p:nvPr/>
        </p:nvSpPr>
        <p:spPr>
          <a:xfrm>
            <a:off x="1555090" y="3046712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023996B-C292-4ACD-870D-1AA6C865A06F}"/>
              </a:ext>
            </a:extLst>
          </p:cNvPr>
          <p:cNvCxnSpPr>
            <a:cxnSpLocks/>
          </p:cNvCxnSpPr>
          <p:nvPr/>
        </p:nvCxnSpPr>
        <p:spPr>
          <a:xfrm flipV="1">
            <a:off x="1902276" y="3741083"/>
            <a:ext cx="0" cy="1033387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9F20FBB0-B29B-4C7F-B8D9-661E9063FEC8}"/>
              </a:ext>
            </a:extLst>
          </p:cNvPr>
          <p:cNvSpPr/>
          <p:nvPr/>
        </p:nvSpPr>
        <p:spPr>
          <a:xfrm>
            <a:off x="1840155" y="4749337"/>
            <a:ext cx="124240" cy="12424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4A8537D-7AF6-4432-81D4-B398B9CD47AD}"/>
              </a:ext>
            </a:extLst>
          </p:cNvPr>
          <p:cNvSpPr txBox="1"/>
          <p:nvPr/>
        </p:nvSpPr>
        <p:spPr>
          <a:xfrm>
            <a:off x="847707" y="2360408"/>
            <a:ext cx="210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2C9BD"/>
                </a:solidFill>
                <a:latin typeface="Tw Cen MT" panose="020B0602020104020603" pitchFamily="34" charset="0"/>
              </a:rPr>
              <a:t>Library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52F8B99-0D2E-4577-B23B-71A6239F6108}"/>
              </a:ext>
            </a:extLst>
          </p:cNvPr>
          <p:cNvSpPr txBox="1"/>
          <p:nvPr/>
        </p:nvSpPr>
        <p:spPr>
          <a:xfrm>
            <a:off x="840003" y="5001563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SKLEARN SVM</a:t>
            </a:r>
          </a:p>
        </p:txBody>
      </p:sp>
      <p:sp>
        <p:nvSpPr>
          <p:cNvPr id="242" name="Arc 241">
            <a:extLst>
              <a:ext uri="{FF2B5EF4-FFF2-40B4-BE49-F238E27FC236}">
                <a16:creationId xmlns:a16="http://schemas.microsoft.com/office/drawing/2014/main" id="{961E0856-7661-4595-AC96-3A54024DEAB5}"/>
              </a:ext>
            </a:extLst>
          </p:cNvPr>
          <p:cNvSpPr/>
          <p:nvPr/>
        </p:nvSpPr>
        <p:spPr>
          <a:xfrm rot="5400000">
            <a:off x="3681172" y="2934316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51C92B24-3D86-4C6B-8AC8-79C8D1E31792}"/>
              </a:ext>
            </a:extLst>
          </p:cNvPr>
          <p:cNvSpPr/>
          <p:nvPr/>
        </p:nvSpPr>
        <p:spPr>
          <a:xfrm>
            <a:off x="4045503" y="3298647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4" name="Circle: Hollow 243">
            <a:extLst>
              <a:ext uri="{FF2B5EF4-FFF2-40B4-BE49-F238E27FC236}">
                <a16:creationId xmlns:a16="http://schemas.microsoft.com/office/drawing/2014/main" id="{653B5F1C-195C-4DB4-8AAC-FE674FC7952E}"/>
              </a:ext>
            </a:extLst>
          </p:cNvPr>
          <p:cNvSpPr/>
          <p:nvPr/>
        </p:nvSpPr>
        <p:spPr>
          <a:xfrm>
            <a:off x="3926440" y="3179584"/>
            <a:ext cx="428626" cy="428626"/>
          </a:xfrm>
          <a:prstGeom prst="donut">
            <a:avLst>
              <a:gd name="adj" fmla="val 5281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45" name="Circle: Hollow 244">
            <a:extLst>
              <a:ext uri="{FF2B5EF4-FFF2-40B4-BE49-F238E27FC236}">
                <a16:creationId xmlns:a16="http://schemas.microsoft.com/office/drawing/2014/main" id="{9761086F-5B5D-4DB1-B09F-F52233C431B2}"/>
              </a:ext>
            </a:extLst>
          </p:cNvPr>
          <p:cNvSpPr/>
          <p:nvPr/>
        </p:nvSpPr>
        <p:spPr>
          <a:xfrm>
            <a:off x="3793568" y="3046712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6D15142-E372-4E48-8536-BA65C4D09BB0}"/>
              </a:ext>
            </a:extLst>
          </p:cNvPr>
          <p:cNvCxnSpPr>
            <a:cxnSpLocks/>
          </p:cNvCxnSpPr>
          <p:nvPr/>
        </p:nvCxnSpPr>
        <p:spPr>
          <a:xfrm flipV="1">
            <a:off x="4140754" y="2013325"/>
            <a:ext cx="0" cy="1033387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5790B6D1-ED95-4D49-8322-9F0D6C71717A}"/>
              </a:ext>
            </a:extLst>
          </p:cNvPr>
          <p:cNvSpPr/>
          <p:nvPr/>
        </p:nvSpPr>
        <p:spPr>
          <a:xfrm>
            <a:off x="4078633" y="1966969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CD5780D-A0AB-4D54-B2FF-F9FBBD83AB3D}"/>
              </a:ext>
            </a:extLst>
          </p:cNvPr>
          <p:cNvSpPr txBox="1"/>
          <p:nvPr/>
        </p:nvSpPr>
        <p:spPr>
          <a:xfrm>
            <a:off x="3097945" y="3781189"/>
            <a:ext cx="2091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EC630"/>
                </a:solidFill>
                <a:latin typeface="Tw Cen MT" panose="020B0602020104020603" pitchFamily="34" charset="0"/>
              </a:rPr>
              <a:t>Kernel ‘Linear’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BCA58ACC-0492-4672-95FF-5AEA18299A97}"/>
              </a:ext>
            </a:extLst>
          </p:cNvPr>
          <p:cNvSpPr txBox="1"/>
          <p:nvPr/>
        </p:nvSpPr>
        <p:spPr>
          <a:xfrm>
            <a:off x="2992619" y="1324686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Accuracy – 96.33%</a:t>
            </a:r>
          </a:p>
        </p:txBody>
      </p:sp>
      <p:sp>
        <p:nvSpPr>
          <p:cNvPr id="250" name="Arc 249">
            <a:extLst>
              <a:ext uri="{FF2B5EF4-FFF2-40B4-BE49-F238E27FC236}">
                <a16:creationId xmlns:a16="http://schemas.microsoft.com/office/drawing/2014/main" id="{09E2625A-ECD2-495C-8C06-9F68A74D8A89}"/>
              </a:ext>
            </a:extLst>
          </p:cNvPr>
          <p:cNvSpPr/>
          <p:nvPr/>
        </p:nvSpPr>
        <p:spPr>
          <a:xfrm>
            <a:off x="5934605" y="2934316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2211B1E-060F-4B6B-A362-234DC9943365}"/>
              </a:ext>
            </a:extLst>
          </p:cNvPr>
          <p:cNvSpPr/>
          <p:nvPr/>
        </p:nvSpPr>
        <p:spPr>
          <a:xfrm>
            <a:off x="6298936" y="3298647"/>
            <a:ext cx="190500" cy="19050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2" name="Circle: Hollow 251">
            <a:extLst>
              <a:ext uri="{FF2B5EF4-FFF2-40B4-BE49-F238E27FC236}">
                <a16:creationId xmlns:a16="http://schemas.microsoft.com/office/drawing/2014/main" id="{5FCD7DDA-F98A-4CA5-8B55-FFA2C1C27C59}"/>
              </a:ext>
            </a:extLst>
          </p:cNvPr>
          <p:cNvSpPr/>
          <p:nvPr/>
        </p:nvSpPr>
        <p:spPr>
          <a:xfrm>
            <a:off x="6179873" y="3179584"/>
            <a:ext cx="428626" cy="428626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53" name="Circle: Hollow 252">
            <a:extLst>
              <a:ext uri="{FF2B5EF4-FFF2-40B4-BE49-F238E27FC236}">
                <a16:creationId xmlns:a16="http://schemas.microsoft.com/office/drawing/2014/main" id="{618A4414-5721-408C-BC1D-9AED8537D9E5}"/>
              </a:ext>
            </a:extLst>
          </p:cNvPr>
          <p:cNvSpPr/>
          <p:nvPr/>
        </p:nvSpPr>
        <p:spPr>
          <a:xfrm>
            <a:off x="6047001" y="3046712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512CF7B-AE24-43EF-9D57-C90BB415176B}"/>
              </a:ext>
            </a:extLst>
          </p:cNvPr>
          <p:cNvCxnSpPr>
            <a:cxnSpLocks/>
          </p:cNvCxnSpPr>
          <p:nvPr/>
        </p:nvCxnSpPr>
        <p:spPr>
          <a:xfrm flipV="1">
            <a:off x="6394187" y="3741083"/>
            <a:ext cx="0" cy="1033387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31504E60-07A5-4850-9A64-ED04DAE5089C}"/>
              </a:ext>
            </a:extLst>
          </p:cNvPr>
          <p:cNvSpPr/>
          <p:nvPr/>
        </p:nvSpPr>
        <p:spPr>
          <a:xfrm>
            <a:off x="6332066" y="4749337"/>
            <a:ext cx="124240" cy="12424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E793D12-BF37-4F58-86B1-D6E541965FF3}"/>
              </a:ext>
            </a:extLst>
          </p:cNvPr>
          <p:cNvSpPr txBox="1"/>
          <p:nvPr/>
        </p:nvSpPr>
        <p:spPr>
          <a:xfrm>
            <a:off x="5379237" y="2031171"/>
            <a:ext cx="2037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Kernel ‘</a:t>
            </a:r>
            <a:r>
              <a:rPr lang="en-US" sz="32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rbf</a:t>
            </a:r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’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0A9E0A4-05DA-4585-A5D2-74A1001B960A}"/>
              </a:ext>
            </a:extLst>
          </p:cNvPr>
          <p:cNvSpPr txBox="1"/>
          <p:nvPr/>
        </p:nvSpPr>
        <p:spPr>
          <a:xfrm>
            <a:off x="5331914" y="5001563"/>
            <a:ext cx="227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Accuracy – 69.33%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2C9932B-50A7-4C7B-AF6E-6E70CF432246}"/>
              </a:ext>
            </a:extLst>
          </p:cNvPr>
          <p:cNvCxnSpPr>
            <a:cxnSpLocks/>
          </p:cNvCxnSpPr>
          <p:nvPr/>
        </p:nvCxnSpPr>
        <p:spPr>
          <a:xfrm>
            <a:off x="943754" y="5610954"/>
            <a:ext cx="2048865" cy="0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557064E2-5544-4C20-A72E-BE33C7432089}"/>
              </a:ext>
            </a:extLst>
          </p:cNvPr>
          <p:cNvCxnSpPr>
            <a:cxnSpLocks/>
          </p:cNvCxnSpPr>
          <p:nvPr/>
        </p:nvCxnSpPr>
        <p:spPr>
          <a:xfrm>
            <a:off x="5423702" y="5610954"/>
            <a:ext cx="2048865" cy="0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2FCEE25E-D8E0-41F5-AF94-4E57BA780E4B}"/>
              </a:ext>
            </a:extLst>
          </p:cNvPr>
          <p:cNvCxnSpPr>
            <a:cxnSpLocks/>
          </p:cNvCxnSpPr>
          <p:nvPr/>
        </p:nvCxnSpPr>
        <p:spPr>
          <a:xfrm>
            <a:off x="3100066" y="1233890"/>
            <a:ext cx="2048865" cy="0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30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13679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721088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2324147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2866738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3410636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2211099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2769640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3301163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3860313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405745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495833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116" name="image47.png">
            <a:extLst>
              <a:ext uri="{FF2B5EF4-FFF2-40B4-BE49-F238E27FC236}">
                <a16:creationId xmlns:a16="http://schemas.microsoft.com/office/drawing/2014/main" id="{F09CA12B-7879-4C2F-8EA5-AE74C5A223A2}"/>
              </a:ext>
            </a:extLst>
          </p:cNvPr>
          <p:cNvPicPr/>
          <p:nvPr/>
        </p:nvPicPr>
        <p:blipFill rotWithShape="1">
          <a:blip r:embed="rId6"/>
          <a:srcRect l="1" t="80014" r="60962" b="3799"/>
          <a:stretch/>
        </p:blipFill>
        <p:spPr bwMode="auto">
          <a:xfrm>
            <a:off x="3076077" y="676583"/>
            <a:ext cx="2564466" cy="1033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7" name="image36.png">
            <a:extLst>
              <a:ext uri="{FF2B5EF4-FFF2-40B4-BE49-F238E27FC236}">
                <a16:creationId xmlns:a16="http://schemas.microsoft.com/office/drawing/2014/main" id="{017CAA79-3011-463D-A39C-3905DDAB2C9B}"/>
              </a:ext>
            </a:extLst>
          </p:cNvPr>
          <p:cNvPicPr/>
          <p:nvPr/>
        </p:nvPicPr>
        <p:blipFill rotWithShape="1">
          <a:blip r:embed="rId7"/>
          <a:srcRect t="46235" r="7976"/>
          <a:stretch/>
        </p:blipFill>
        <p:spPr>
          <a:xfrm>
            <a:off x="1345976" y="2623811"/>
            <a:ext cx="6391495" cy="35627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1508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13679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721088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2324147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2866738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3410636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3942159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2769640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3301163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3860313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405745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495833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7A7FA46C-3A5B-447E-ADA7-2187B474F1A6}"/>
              </a:ext>
            </a:extLst>
          </p:cNvPr>
          <p:cNvCxnSpPr>
            <a:cxnSpLocks/>
            <a:endCxn id="251" idx="2"/>
          </p:cNvCxnSpPr>
          <p:nvPr/>
        </p:nvCxnSpPr>
        <p:spPr>
          <a:xfrm>
            <a:off x="3973500" y="3231673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641BE29E-6076-4EFA-A518-90E9B1BD60B7}"/>
              </a:ext>
            </a:extLst>
          </p:cNvPr>
          <p:cNvCxnSpPr>
            <a:cxnSpLocks/>
            <a:endCxn id="243" idx="2"/>
          </p:cNvCxnSpPr>
          <p:nvPr/>
        </p:nvCxnSpPr>
        <p:spPr>
          <a:xfrm>
            <a:off x="1720067" y="3231673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Arc 204">
            <a:extLst>
              <a:ext uri="{FF2B5EF4-FFF2-40B4-BE49-F238E27FC236}">
                <a16:creationId xmlns:a16="http://schemas.microsoft.com/office/drawing/2014/main" id="{5E68313B-5E2D-4AB1-B2B7-E87EA5DCCA7F}"/>
              </a:ext>
            </a:extLst>
          </p:cNvPr>
          <p:cNvSpPr/>
          <p:nvPr/>
        </p:nvSpPr>
        <p:spPr>
          <a:xfrm>
            <a:off x="1212758" y="277209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2931644-5A49-4F96-88CE-260EA1D0FBEF}"/>
              </a:ext>
            </a:extLst>
          </p:cNvPr>
          <p:cNvSpPr/>
          <p:nvPr/>
        </p:nvSpPr>
        <p:spPr>
          <a:xfrm>
            <a:off x="1577089" y="3136423"/>
            <a:ext cx="190500" cy="19050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7" name="Circle: Hollow 206">
            <a:extLst>
              <a:ext uri="{FF2B5EF4-FFF2-40B4-BE49-F238E27FC236}">
                <a16:creationId xmlns:a16="http://schemas.microsoft.com/office/drawing/2014/main" id="{FC10AA2B-312D-4EBC-8480-8267606AF03F}"/>
              </a:ext>
            </a:extLst>
          </p:cNvPr>
          <p:cNvSpPr/>
          <p:nvPr/>
        </p:nvSpPr>
        <p:spPr>
          <a:xfrm>
            <a:off x="1458026" y="301736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37" name="Circle: Hollow 236">
            <a:extLst>
              <a:ext uri="{FF2B5EF4-FFF2-40B4-BE49-F238E27FC236}">
                <a16:creationId xmlns:a16="http://schemas.microsoft.com/office/drawing/2014/main" id="{038E2266-F21C-453C-9851-C1CB1D044BB7}"/>
              </a:ext>
            </a:extLst>
          </p:cNvPr>
          <p:cNvSpPr/>
          <p:nvPr/>
        </p:nvSpPr>
        <p:spPr>
          <a:xfrm>
            <a:off x="1325154" y="288448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023996B-C292-4ACD-870D-1AA6C865A06F}"/>
              </a:ext>
            </a:extLst>
          </p:cNvPr>
          <p:cNvCxnSpPr>
            <a:cxnSpLocks/>
          </p:cNvCxnSpPr>
          <p:nvPr/>
        </p:nvCxnSpPr>
        <p:spPr>
          <a:xfrm flipV="1">
            <a:off x="1672340" y="3578859"/>
            <a:ext cx="0" cy="1033387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9F20FBB0-B29B-4C7F-B8D9-661E9063FEC8}"/>
              </a:ext>
            </a:extLst>
          </p:cNvPr>
          <p:cNvSpPr/>
          <p:nvPr/>
        </p:nvSpPr>
        <p:spPr>
          <a:xfrm>
            <a:off x="1610219" y="4587113"/>
            <a:ext cx="124240" cy="12424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4A8537D-7AF6-4432-81D4-B398B9CD47AD}"/>
              </a:ext>
            </a:extLst>
          </p:cNvPr>
          <p:cNvSpPr txBox="1"/>
          <p:nvPr/>
        </p:nvSpPr>
        <p:spPr>
          <a:xfrm>
            <a:off x="617771" y="2198184"/>
            <a:ext cx="210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2C9BD"/>
                </a:solidFill>
                <a:latin typeface="Tw Cen MT" panose="020B0602020104020603" pitchFamily="34" charset="0"/>
              </a:rPr>
              <a:t>Library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52F8B99-0D2E-4577-B23B-71A6239F6108}"/>
              </a:ext>
            </a:extLst>
          </p:cNvPr>
          <p:cNvSpPr txBox="1"/>
          <p:nvPr/>
        </p:nvSpPr>
        <p:spPr>
          <a:xfrm>
            <a:off x="610067" y="4839339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SKLEARN Neighbors Classifier</a:t>
            </a:r>
          </a:p>
        </p:txBody>
      </p:sp>
      <p:sp>
        <p:nvSpPr>
          <p:cNvPr id="242" name="Arc 241">
            <a:extLst>
              <a:ext uri="{FF2B5EF4-FFF2-40B4-BE49-F238E27FC236}">
                <a16:creationId xmlns:a16="http://schemas.microsoft.com/office/drawing/2014/main" id="{961E0856-7661-4595-AC96-3A54024DEAB5}"/>
              </a:ext>
            </a:extLst>
          </p:cNvPr>
          <p:cNvSpPr/>
          <p:nvPr/>
        </p:nvSpPr>
        <p:spPr>
          <a:xfrm rot="5400000">
            <a:off x="3451236" y="277209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51C92B24-3D86-4C6B-8AC8-79C8D1E31792}"/>
              </a:ext>
            </a:extLst>
          </p:cNvPr>
          <p:cNvSpPr/>
          <p:nvPr/>
        </p:nvSpPr>
        <p:spPr>
          <a:xfrm>
            <a:off x="3815567" y="313642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4" name="Circle: Hollow 243">
            <a:extLst>
              <a:ext uri="{FF2B5EF4-FFF2-40B4-BE49-F238E27FC236}">
                <a16:creationId xmlns:a16="http://schemas.microsoft.com/office/drawing/2014/main" id="{653B5F1C-195C-4DB4-8AAC-FE674FC7952E}"/>
              </a:ext>
            </a:extLst>
          </p:cNvPr>
          <p:cNvSpPr/>
          <p:nvPr/>
        </p:nvSpPr>
        <p:spPr>
          <a:xfrm>
            <a:off x="3696504" y="3017360"/>
            <a:ext cx="428626" cy="428626"/>
          </a:xfrm>
          <a:prstGeom prst="donut">
            <a:avLst>
              <a:gd name="adj" fmla="val 5281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45" name="Circle: Hollow 244">
            <a:extLst>
              <a:ext uri="{FF2B5EF4-FFF2-40B4-BE49-F238E27FC236}">
                <a16:creationId xmlns:a16="http://schemas.microsoft.com/office/drawing/2014/main" id="{9761086F-5B5D-4DB1-B09F-F52233C431B2}"/>
              </a:ext>
            </a:extLst>
          </p:cNvPr>
          <p:cNvSpPr/>
          <p:nvPr/>
        </p:nvSpPr>
        <p:spPr>
          <a:xfrm>
            <a:off x="3563632" y="288448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6D15142-E372-4E48-8536-BA65C4D09BB0}"/>
              </a:ext>
            </a:extLst>
          </p:cNvPr>
          <p:cNvCxnSpPr>
            <a:cxnSpLocks/>
          </p:cNvCxnSpPr>
          <p:nvPr/>
        </p:nvCxnSpPr>
        <p:spPr>
          <a:xfrm flipV="1">
            <a:off x="3910818" y="1851101"/>
            <a:ext cx="0" cy="1033387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5790B6D1-ED95-4D49-8322-9F0D6C71717A}"/>
              </a:ext>
            </a:extLst>
          </p:cNvPr>
          <p:cNvSpPr/>
          <p:nvPr/>
        </p:nvSpPr>
        <p:spPr>
          <a:xfrm>
            <a:off x="3848697" y="180474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CD5780D-A0AB-4D54-B2FF-F9FBBD83AB3D}"/>
              </a:ext>
            </a:extLst>
          </p:cNvPr>
          <p:cNvSpPr txBox="1"/>
          <p:nvPr/>
        </p:nvSpPr>
        <p:spPr>
          <a:xfrm>
            <a:off x="2868009" y="3618965"/>
            <a:ext cx="2091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EC630"/>
                </a:solidFill>
                <a:latin typeface="Tw Cen MT" panose="020B0602020104020603" pitchFamily="34" charset="0"/>
              </a:rPr>
              <a:t>K =3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BCA58ACC-0492-4672-95FF-5AEA18299A97}"/>
              </a:ext>
            </a:extLst>
          </p:cNvPr>
          <p:cNvSpPr txBox="1"/>
          <p:nvPr/>
        </p:nvSpPr>
        <p:spPr>
          <a:xfrm>
            <a:off x="2762683" y="1162462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Accuracy – 70.66%</a:t>
            </a:r>
          </a:p>
        </p:txBody>
      </p:sp>
      <p:sp>
        <p:nvSpPr>
          <p:cNvPr id="250" name="Arc 249">
            <a:extLst>
              <a:ext uri="{FF2B5EF4-FFF2-40B4-BE49-F238E27FC236}">
                <a16:creationId xmlns:a16="http://schemas.microsoft.com/office/drawing/2014/main" id="{09E2625A-ECD2-495C-8C06-9F68A74D8A89}"/>
              </a:ext>
            </a:extLst>
          </p:cNvPr>
          <p:cNvSpPr/>
          <p:nvPr/>
        </p:nvSpPr>
        <p:spPr>
          <a:xfrm>
            <a:off x="5704669" y="277209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2211B1E-060F-4B6B-A362-234DC9943365}"/>
              </a:ext>
            </a:extLst>
          </p:cNvPr>
          <p:cNvSpPr/>
          <p:nvPr/>
        </p:nvSpPr>
        <p:spPr>
          <a:xfrm>
            <a:off x="6069000" y="3136423"/>
            <a:ext cx="190500" cy="19050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2" name="Circle: Hollow 251">
            <a:extLst>
              <a:ext uri="{FF2B5EF4-FFF2-40B4-BE49-F238E27FC236}">
                <a16:creationId xmlns:a16="http://schemas.microsoft.com/office/drawing/2014/main" id="{5FCD7DDA-F98A-4CA5-8B55-FFA2C1C27C59}"/>
              </a:ext>
            </a:extLst>
          </p:cNvPr>
          <p:cNvSpPr/>
          <p:nvPr/>
        </p:nvSpPr>
        <p:spPr>
          <a:xfrm>
            <a:off x="5949937" y="3017360"/>
            <a:ext cx="428626" cy="428626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53" name="Circle: Hollow 252">
            <a:extLst>
              <a:ext uri="{FF2B5EF4-FFF2-40B4-BE49-F238E27FC236}">
                <a16:creationId xmlns:a16="http://schemas.microsoft.com/office/drawing/2014/main" id="{618A4414-5721-408C-BC1D-9AED8537D9E5}"/>
              </a:ext>
            </a:extLst>
          </p:cNvPr>
          <p:cNvSpPr/>
          <p:nvPr/>
        </p:nvSpPr>
        <p:spPr>
          <a:xfrm>
            <a:off x="5817065" y="288448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512CF7B-AE24-43EF-9D57-C90BB415176B}"/>
              </a:ext>
            </a:extLst>
          </p:cNvPr>
          <p:cNvCxnSpPr>
            <a:cxnSpLocks/>
          </p:cNvCxnSpPr>
          <p:nvPr/>
        </p:nvCxnSpPr>
        <p:spPr>
          <a:xfrm flipV="1">
            <a:off x="6164251" y="3578859"/>
            <a:ext cx="0" cy="1033387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31504E60-07A5-4850-9A64-ED04DAE5089C}"/>
              </a:ext>
            </a:extLst>
          </p:cNvPr>
          <p:cNvSpPr/>
          <p:nvPr/>
        </p:nvSpPr>
        <p:spPr>
          <a:xfrm>
            <a:off x="6102130" y="4587113"/>
            <a:ext cx="124240" cy="12424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E793D12-BF37-4F58-86B1-D6E541965FF3}"/>
              </a:ext>
            </a:extLst>
          </p:cNvPr>
          <p:cNvSpPr txBox="1"/>
          <p:nvPr/>
        </p:nvSpPr>
        <p:spPr>
          <a:xfrm>
            <a:off x="5149301" y="1868947"/>
            <a:ext cx="2037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K=1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0A9E0A4-05DA-4585-A5D2-74A1001B960A}"/>
              </a:ext>
            </a:extLst>
          </p:cNvPr>
          <p:cNvSpPr txBox="1"/>
          <p:nvPr/>
        </p:nvSpPr>
        <p:spPr>
          <a:xfrm>
            <a:off x="5101978" y="4839339"/>
            <a:ext cx="227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Accuracy – 74.66%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2C9932B-50A7-4C7B-AF6E-6E70CF432246}"/>
              </a:ext>
            </a:extLst>
          </p:cNvPr>
          <p:cNvCxnSpPr>
            <a:cxnSpLocks/>
          </p:cNvCxnSpPr>
          <p:nvPr/>
        </p:nvCxnSpPr>
        <p:spPr>
          <a:xfrm>
            <a:off x="713818" y="5448730"/>
            <a:ext cx="2048865" cy="0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557064E2-5544-4C20-A72E-BE33C7432089}"/>
              </a:ext>
            </a:extLst>
          </p:cNvPr>
          <p:cNvCxnSpPr>
            <a:cxnSpLocks/>
          </p:cNvCxnSpPr>
          <p:nvPr/>
        </p:nvCxnSpPr>
        <p:spPr>
          <a:xfrm>
            <a:off x="5193766" y="5448730"/>
            <a:ext cx="2048865" cy="0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2FCEE25E-D8E0-41F5-AF94-4E57BA780E4B}"/>
              </a:ext>
            </a:extLst>
          </p:cNvPr>
          <p:cNvCxnSpPr>
            <a:cxnSpLocks/>
          </p:cNvCxnSpPr>
          <p:nvPr/>
        </p:nvCxnSpPr>
        <p:spPr>
          <a:xfrm>
            <a:off x="2870130" y="1071666"/>
            <a:ext cx="2048865" cy="0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8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  <p:bldP spid="2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13679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721088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2324147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2866738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3410636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3942159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4513341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3301163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3860313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405745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495833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7A7FA46C-3A5B-447E-ADA7-2187B474F1A6}"/>
              </a:ext>
            </a:extLst>
          </p:cNvPr>
          <p:cNvCxnSpPr>
            <a:cxnSpLocks/>
            <a:endCxn id="251" idx="2"/>
          </p:cNvCxnSpPr>
          <p:nvPr/>
        </p:nvCxnSpPr>
        <p:spPr>
          <a:xfrm>
            <a:off x="3973500" y="3231673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641BE29E-6076-4EFA-A518-90E9B1BD60B7}"/>
              </a:ext>
            </a:extLst>
          </p:cNvPr>
          <p:cNvCxnSpPr>
            <a:cxnSpLocks/>
            <a:endCxn id="243" idx="2"/>
          </p:cNvCxnSpPr>
          <p:nvPr/>
        </p:nvCxnSpPr>
        <p:spPr>
          <a:xfrm>
            <a:off x="1720067" y="3231673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Arc 204">
            <a:extLst>
              <a:ext uri="{FF2B5EF4-FFF2-40B4-BE49-F238E27FC236}">
                <a16:creationId xmlns:a16="http://schemas.microsoft.com/office/drawing/2014/main" id="{5E68313B-5E2D-4AB1-B2B7-E87EA5DCCA7F}"/>
              </a:ext>
            </a:extLst>
          </p:cNvPr>
          <p:cNvSpPr/>
          <p:nvPr/>
        </p:nvSpPr>
        <p:spPr>
          <a:xfrm>
            <a:off x="1212758" y="277209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2931644-5A49-4F96-88CE-260EA1D0FBEF}"/>
              </a:ext>
            </a:extLst>
          </p:cNvPr>
          <p:cNvSpPr/>
          <p:nvPr/>
        </p:nvSpPr>
        <p:spPr>
          <a:xfrm>
            <a:off x="1577089" y="3136423"/>
            <a:ext cx="190500" cy="19050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7" name="Circle: Hollow 206">
            <a:extLst>
              <a:ext uri="{FF2B5EF4-FFF2-40B4-BE49-F238E27FC236}">
                <a16:creationId xmlns:a16="http://schemas.microsoft.com/office/drawing/2014/main" id="{FC10AA2B-312D-4EBC-8480-8267606AF03F}"/>
              </a:ext>
            </a:extLst>
          </p:cNvPr>
          <p:cNvSpPr/>
          <p:nvPr/>
        </p:nvSpPr>
        <p:spPr>
          <a:xfrm>
            <a:off x="1458026" y="3017360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37" name="Circle: Hollow 236">
            <a:extLst>
              <a:ext uri="{FF2B5EF4-FFF2-40B4-BE49-F238E27FC236}">
                <a16:creationId xmlns:a16="http://schemas.microsoft.com/office/drawing/2014/main" id="{038E2266-F21C-453C-9851-C1CB1D044BB7}"/>
              </a:ext>
            </a:extLst>
          </p:cNvPr>
          <p:cNvSpPr/>
          <p:nvPr/>
        </p:nvSpPr>
        <p:spPr>
          <a:xfrm>
            <a:off x="1325154" y="288448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023996B-C292-4ACD-870D-1AA6C865A06F}"/>
              </a:ext>
            </a:extLst>
          </p:cNvPr>
          <p:cNvCxnSpPr>
            <a:cxnSpLocks/>
          </p:cNvCxnSpPr>
          <p:nvPr/>
        </p:nvCxnSpPr>
        <p:spPr>
          <a:xfrm flipV="1">
            <a:off x="1672340" y="3578859"/>
            <a:ext cx="0" cy="1033387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9F20FBB0-B29B-4C7F-B8D9-661E9063FEC8}"/>
              </a:ext>
            </a:extLst>
          </p:cNvPr>
          <p:cNvSpPr/>
          <p:nvPr/>
        </p:nvSpPr>
        <p:spPr>
          <a:xfrm>
            <a:off x="1610219" y="4587113"/>
            <a:ext cx="124240" cy="12424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4A8537D-7AF6-4432-81D4-B398B9CD47AD}"/>
              </a:ext>
            </a:extLst>
          </p:cNvPr>
          <p:cNvSpPr txBox="1"/>
          <p:nvPr/>
        </p:nvSpPr>
        <p:spPr>
          <a:xfrm>
            <a:off x="617771" y="2198184"/>
            <a:ext cx="210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2C9BD"/>
                </a:solidFill>
                <a:latin typeface="Tw Cen MT" panose="020B0602020104020603" pitchFamily="34" charset="0"/>
              </a:rPr>
              <a:t>Library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52F8B99-0D2E-4577-B23B-71A6239F6108}"/>
              </a:ext>
            </a:extLst>
          </p:cNvPr>
          <p:cNvSpPr txBox="1"/>
          <p:nvPr/>
        </p:nvSpPr>
        <p:spPr>
          <a:xfrm>
            <a:off x="610067" y="4839339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SKLEARN Gaussian NB</a:t>
            </a:r>
          </a:p>
        </p:txBody>
      </p:sp>
      <p:sp>
        <p:nvSpPr>
          <p:cNvPr id="242" name="Arc 241">
            <a:extLst>
              <a:ext uri="{FF2B5EF4-FFF2-40B4-BE49-F238E27FC236}">
                <a16:creationId xmlns:a16="http://schemas.microsoft.com/office/drawing/2014/main" id="{961E0856-7661-4595-AC96-3A54024DEAB5}"/>
              </a:ext>
            </a:extLst>
          </p:cNvPr>
          <p:cNvSpPr/>
          <p:nvPr/>
        </p:nvSpPr>
        <p:spPr>
          <a:xfrm rot="5400000">
            <a:off x="3451236" y="277209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51C92B24-3D86-4C6B-8AC8-79C8D1E31792}"/>
              </a:ext>
            </a:extLst>
          </p:cNvPr>
          <p:cNvSpPr/>
          <p:nvPr/>
        </p:nvSpPr>
        <p:spPr>
          <a:xfrm>
            <a:off x="3815567" y="3136423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4" name="Circle: Hollow 243">
            <a:extLst>
              <a:ext uri="{FF2B5EF4-FFF2-40B4-BE49-F238E27FC236}">
                <a16:creationId xmlns:a16="http://schemas.microsoft.com/office/drawing/2014/main" id="{653B5F1C-195C-4DB4-8AAC-FE674FC7952E}"/>
              </a:ext>
            </a:extLst>
          </p:cNvPr>
          <p:cNvSpPr/>
          <p:nvPr/>
        </p:nvSpPr>
        <p:spPr>
          <a:xfrm>
            <a:off x="3696504" y="3017360"/>
            <a:ext cx="428626" cy="428626"/>
          </a:xfrm>
          <a:prstGeom prst="donut">
            <a:avLst>
              <a:gd name="adj" fmla="val 5281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45" name="Circle: Hollow 244">
            <a:extLst>
              <a:ext uri="{FF2B5EF4-FFF2-40B4-BE49-F238E27FC236}">
                <a16:creationId xmlns:a16="http://schemas.microsoft.com/office/drawing/2014/main" id="{9761086F-5B5D-4DB1-B09F-F52233C431B2}"/>
              </a:ext>
            </a:extLst>
          </p:cNvPr>
          <p:cNvSpPr/>
          <p:nvPr/>
        </p:nvSpPr>
        <p:spPr>
          <a:xfrm>
            <a:off x="3563632" y="288448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6D15142-E372-4E48-8536-BA65C4D09BB0}"/>
              </a:ext>
            </a:extLst>
          </p:cNvPr>
          <p:cNvCxnSpPr>
            <a:cxnSpLocks/>
          </p:cNvCxnSpPr>
          <p:nvPr/>
        </p:nvCxnSpPr>
        <p:spPr>
          <a:xfrm flipV="1">
            <a:off x="3910818" y="1851101"/>
            <a:ext cx="0" cy="1033387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5790B6D1-ED95-4D49-8322-9F0D6C71717A}"/>
              </a:ext>
            </a:extLst>
          </p:cNvPr>
          <p:cNvSpPr/>
          <p:nvPr/>
        </p:nvSpPr>
        <p:spPr>
          <a:xfrm>
            <a:off x="3848697" y="1804745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CD5780D-A0AB-4D54-B2FF-F9FBBD83AB3D}"/>
              </a:ext>
            </a:extLst>
          </p:cNvPr>
          <p:cNvSpPr txBox="1"/>
          <p:nvPr/>
        </p:nvSpPr>
        <p:spPr>
          <a:xfrm>
            <a:off x="2798223" y="3617489"/>
            <a:ext cx="24073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EC630"/>
                </a:solidFill>
                <a:latin typeface="Tw Cen MT" panose="020B0602020104020603" pitchFamily="34" charset="0"/>
              </a:rPr>
              <a:t>Soft classification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BCA58ACC-0492-4672-95FF-5AEA18299A97}"/>
              </a:ext>
            </a:extLst>
          </p:cNvPr>
          <p:cNvSpPr txBox="1"/>
          <p:nvPr/>
        </p:nvSpPr>
        <p:spPr>
          <a:xfrm>
            <a:off x="3145979" y="1177029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Accuracy - 96%</a:t>
            </a:r>
          </a:p>
        </p:txBody>
      </p:sp>
      <p:sp>
        <p:nvSpPr>
          <p:cNvPr id="250" name="Arc 249">
            <a:extLst>
              <a:ext uri="{FF2B5EF4-FFF2-40B4-BE49-F238E27FC236}">
                <a16:creationId xmlns:a16="http://schemas.microsoft.com/office/drawing/2014/main" id="{09E2625A-ECD2-495C-8C06-9F68A74D8A89}"/>
              </a:ext>
            </a:extLst>
          </p:cNvPr>
          <p:cNvSpPr/>
          <p:nvPr/>
        </p:nvSpPr>
        <p:spPr>
          <a:xfrm>
            <a:off x="5704669" y="2772092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2211B1E-060F-4B6B-A362-234DC9943365}"/>
              </a:ext>
            </a:extLst>
          </p:cNvPr>
          <p:cNvSpPr/>
          <p:nvPr/>
        </p:nvSpPr>
        <p:spPr>
          <a:xfrm>
            <a:off x="6069000" y="3136423"/>
            <a:ext cx="190500" cy="19050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2" name="Circle: Hollow 251">
            <a:extLst>
              <a:ext uri="{FF2B5EF4-FFF2-40B4-BE49-F238E27FC236}">
                <a16:creationId xmlns:a16="http://schemas.microsoft.com/office/drawing/2014/main" id="{5FCD7DDA-F98A-4CA5-8B55-FFA2C1C27C59}"/>
              </a:ext>
            </a:extLst>
          </p:cNvPr>
          <p:cNvSpPr/>
          <p:nvPr/>
        </p:nvSpPr>
        <p:spPr>
          <a:xfrm>
            <a:off x="5949937" y="3017360"/>
            <a:ext cx="428626" cy="428626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53" name="Circle: Hollow 252">
            <a:extLst>
              <a:ext uri="{FF2B5EF4-FFF2-40B4-BE49-F238E27FC236}">
                <a16:creationId xmlns:a16="http://schemas.microsoft.com/office/drawing/2014/main" id="{618A4414-5721-408C-BC1D-9AED8537D9E5}"/>
              </a:ext>
            </a:extLst>
          </p:cNvPr>
          <p:cNvSpPr/>
          <p:nvPr/>
        </p:nvSpPr>
        <p:spPr>
          <a:xfrm>
            <a:off x="5817065" y="2884488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512CF7B-AE24-43EF-9D57-C90BB415176B}"/>
              </a:ext>
            </a:extLst>
          </p:cNvPr>
          <p:cNvCxnSpPr>
            <a:cxnSpLocks/>
          </p:cNvCxnSpPr>
          <p:nvPr/>
        </p:nvCxnSpPr>
        <p:spPr>
          <a:xfrm flipV="1">
            <a:off x="6164251" y="3578859"/>
            <a:ext cx="0" cy="1033387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31504E60-07A5-4850-9A64-ED04DAE5089C}"/>
              </a:ext>
            </a:extLst>
          </p:cNvPr>
          <p:cNvSpPr/>
          <p:nvPr/>
        </p:nvSpPr>
        <p:spPr>
          <a:xfrm>
            <a:off x="6102130" y="4587113"/>
            <a:ext cx="124240" cy="12424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E793D12-BF37-4F58-86B1-D6E541965FF3}"/>
              </a:ext>
            </a:extLst>
          </p:cNvPr>
          <p:cNvSpPr txBox="1"/>
          <p:nvPr/>
        </p:nvSpPr>
        <p:spPr>
          <a:xfrm>
            <a:off x="5149301" y="1868947"/>
            <a:ext cx="2037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AUC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0A9E0A4-05DA-4585-A5D2-74A1001B960A}"/>
              </a:ext>
            </a:extLst>
          </p:cNvPr>
          <p:cNvSpPr txBox="1"/>
          <p:nvPr/>
        </p:nvSpPr>
        <p:spPr>
          <a:xfrm>
            <a:off x="5101978" y="4839339"/>
            <a:ext cx="2275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96.068%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2C9932B-50A7-4C7B-AF6E-6E70CF432246}"/>
              </a:ext>
            </a:extLst>
          </p:cNvPr>
          <p:cNvCxnSpPr>
            <a:cxnSpLocks/>
          </p:cNvCxnSpPr>
          <p:nvPr/>
        </p:nvCxnSpPr>
        <p:spPr>
          <a:xfrm>
            <a:off x="713818" y="5448730"/>
            <a:ext cx="2048865" cy="0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557064E2-5544-4C20-A72E-BE33C7432089}"/>
              </a:ext>
            </a:extLst>
          </p:cNvPr>
          <p:cNvCxnSpPr>
            <a:cxnSpLocks/>
          </p:cNvCxnSpPr>
          <p:nvPr/>
        </p:nvCxnSpPr>
        <p:spPr>
          <a:xfrm>
            <a:off x="5193766" y="5448730"/>
            <a:ext cx="2048865" cy="0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2FCEE25E-D8E0-41F5-AF94-4E57BA780E4B}"/>
              </a:ext>
            </a:extLst>
          </p:cNvPr>
          <p:cNvCxnSpPr>
            <a:cxnSpLocks/>
          </p:cNvCxnSpPr>
          <p:nvPr/>
        </p:nvCxnSpPr>
        <p:spPr>
          <a:xfrm>
            <a:off x="2870130" y="1071666"/>
            <a:ext cx="2048865" cy="0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  <p:bldP spid="2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86795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20631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499415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791636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29130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76371C-DEFC-452F-9AF8-BE704395DE25}"/>
              </a:ext>
            </a:extLst>
          </p:cNvPr>
          <p:cNvGrpSpPr/>
          <p:nvPr/>
        </p:nvGrpSpPr>
        <p:grpSpPr>
          <a:xfrm>
            <a:off x="-1350068" y="0"/>
            <a:ext cx="12192000" cy="6858000"/>
            <a:chOff x="-3410636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3410636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8229821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7460563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58891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898522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2245150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3860313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405745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495833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7A7FA46C-3A5B-447E-ADA7-2187B474F1A6}"/>
              </a:ext>
            </a:extLst>
          </p:cNvPr>
          <p:cNvCxnSpPr>
            <a:cxnSpLocks/>
            <a:endCxn id="251" idx="2"/>
          </p:cNvCxnSpPr>
          <p:nvPr/>
        </p:nvCxnSpPr>
        <p:spPr>
          <a:xfrm>
            <a:off x="4774242" y="3135989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641BE29E-6076-4EFA-A518-90E9B1BD60B7}"/>
              </a:ext>
            </a:extLst>
          </p:cNvPr>
          <p:cNvCxnSpPr>
            <a:cxnSpLocks/>
            <a:endCxn id="243" idx="2"/>
          </p:cNvCxnSpPr>
          <p:nvPr/>
        </p:nvCxnSpPr>
        <p:spPr>
          <a:xfrm>
            <a:off x="2520809" y="3135989"/>
            <a:ext cx="20955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Arc 204">
            <a:extLst>
              <a:ext uri="{FF2B5EF4-FFF2-40B4-BE49-F238E27FC236}">
                <a16:creationId xmlns:a16="http://schemas.microsoft.com/office/drawing/2014/main" id="{5E68313B-5E2D-4AB1-B2B7-E87EA5DCCA7F}"/>
              </a:ext>
            </a:extLst>
          </p:cNvPr>
          <p:cNvSpPr/>
          <p:nvPr/>
        </p:nvSpPr>
        <p:spPr>
          <a:xfrm>
            <a:off x="2013500" y="267640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2931644-5A49-4F96-88CE-260EA1D0FBEF}"/>
              </a:ext>
            </a:extLst>
          </p:cNvPr>
          <p:cNvSpPr/>
          <p:nvPr/>
        </p:nvSpPr>
        <p:spPr>
          <a:xfrm>
            <a:off x="2377831" y="3040739"/>
            <a:ext cx="190500" cy="19050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07" name="Circle: Hollow 206">
            <a:extLst>
              <a:ext uri="{FF2B5EF4-FFF2-40B4-BE49-F238E27FC236}">
                <a16:creationId xmlns:a16="http://schemas.microsoft.com/office/drawing/2014/main" id="{FC10AA2B-312D-4EBC-8480-8267606AF03F}"/>
              </a:ext>
            </a:extLst>
          </p:cNvPr>
          <p:cNvSpPr/>
          <p:nvPr/>
        </p:nvSpPr>
        <p:spPr>
          <a:xfrm>
            <a:off x="2258768" y="2921676"/>
            <a:ext cx="428626" cy="428626"/>
          </a:xfrm>
          <a:prstGeom prst="donut">
            <a:avLst>
              <a:gd name="adj" fmla="val 5281"/>
            </a:avLst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37" name="Circle: Hollow 236">
            <a:extLst>
              <a:ext uri="{FF2B5EF4-FFF2-40B4-BE49-F238E27FC236}">
                <a16:creationId xmlns:a16="http://schemas.microsoft.com/office/drawing/2014/main" id="{038E2266-F21C-453C-9851-C1CB1D044BB7}"/>
              </a:ext>
            </a:extLst>
          </p:cNvPr>
          <p:cNvSpPr/>
          <p:nvPr/>
        </p:nvSpPr>
        <p:spPr>
          <a:xfrm>
            <a:off x="2125896" y="278880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023996B-C292-4ACD-870D-1AA6C865A06F}"/>
              </a:ext>
            </a:extLst>
          </p:cNvPr>
          <p:cNvCxnSpPr>
            <a:cxnSpLocks/>
          </p:cNvCxnSpPr>
          <p:nvPr/>
        </p:nvCxnSpPr>
        <p:spPr>
          <a:xfrm flipV="1">
            <a:off x="2473082" y="3483175"/>
            <a:ext cx="0" cy="1033387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9F20FBB0-B29B-4C7F-B8D9-661E9063FEC8}"/>
              </a:ext>
            </a:extLst>
          </p:cNvPr>
          <p:cNvSpPr/>
          <p:nvPr/>
        </p:nvSpPr>
        <p:spPr>
          <a:xfrm>
            <a:off x="2410961" y="4491429"/>
            <a:ext cx="124240" cy="124240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4A8537D-7AF6-4432-81D4-B398B9CD47AD}"/>
              </a:ext>
            </a:extLst>
          </p:cNvPr>
          <p:cNvSpPr txBox="1"/>
          <p:nvPr/>
        </p:nvSpPr>
        <p:spPr>
          <a:xfrm>
            <a:off x="1418513" y="2102500"/>
            <a:ext cx="210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2C9BD"/>
                </a:solidFill>
                <a:latin typeface="Tw Cen MT" panose="020B0602020104020603" pitchFamily="34" charset="0"/>
              </a:rPr>
              <a:t>Data Split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52F8B99-0D2E-4577-B23B-71A6239F6108}"/>
              </a:ext>
            </a:extLst>
          </p:cNvPr>
          <p:cNvSpPr txBox="1"/>
          <p:nvPr/>
        </p:nvSpPr>
        <p:spPr>
          <a:xfrm>
            <a:off x="1410809" y="4743655"/>
            <a:ext cx="3201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70% TRAINING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15% VALIDATION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15% TEST</a:t>
            </a:r>
          </a:p>
        </p:txBody>
      </p:sp>
      <p:sp>
        <p:nvSpPr>
          <p:cNvPr id="242" name="Arc 241">
            <a:extLst>
              <a:ext uri="{FF2B5EF4-FFF2-40B4-BE49-F238E27FC236}">
                <a16:creationId xmlns:a16="http://schemas.microsoft.com/office/drawing/2014/main" id="{961E0856-7661-4595-AC96-3A54024DEAB5}"/>
              </a:ext>
            </a:extLst>
          </p:cNvPr>
          <p:cNvSpPr/>
          <p:nvPr/>
        </p:nvSpPr>
        <p:spPr>
          <a:xfrm rot="5400000">
            <a:off x="4251978" y="267640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51C92B24-3D86-4C6B-8AC8-79C8D1E31792}"/>
              </a:ext>
            </a:extLst>
          </p:cNvPr>
          <p:cNvSpPr/>
          <p:nvPr/>
        </p:nvSpPr>
        <p:spPr>
          <a:xfrm>
            <a:off x="4616309" y="3040739"/>
            <a:ext cx="190500" cy="19050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4" name="Circle: Hollow 243">
            <a:extLst>
              <a:ext uri="{FF2B5EF4-FFF2-40B4-BE49-F238E27FC236}">
                <a16:creationId xmlns:a16="http://schemas.microsoft.com/office/drawing/2014/main" id="{653B5F1C-195C-4DB4-8AAC-FE674FC7952E}"/>
              </a:ext>
            </a:extLst>
          </p:cNvPr>
          <p:cNvSpPr/>
          <p:nvPr/>
        </p:nvSpPr>
        <p:spPr>
          <a:xfrm>
            <a:off x="4497246" y="2921676"/>
            <a:ext cx="428626" cy="428626"/>
          </a:xfrm>
          <a:prstGeom prst="donut">
            <a:avLst>
              <a:gd name="adj" fmla="val 5281"/>
            </a:avLst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45" name="Circle: Hollow 244">
            <a:extLst>
              <a:ext uri="{FF2B5EF4-FFF2-40B4-BE49-F238E27FC236}">
                <a16:creationId xmlns:a16="http://schemas.microsoft.com/office/drawing/2014/main" id="{9761086F-5B5D-4DB1-B09F-F52233C431B2}"/>
              </a:ext>
            </a:extLst>
          </p:cNvPr>
          <p:cNvSpPr/>
          <p:nvPr/>
        </p:nvSpPr>
        <p:spPr>
          <a:xfrm>
            <a:off x="4364374" y="278880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6D15142-E372-4E48-8536-BA65C4D09BB0}"/>
              </a:ext>
            </a:extLst>
          </p:cNvPr>
          <p:cNvCxnSpPr>
            <a:cxnSpLocks/>
          </p:cNvCxnSpPr>
          <p:nvPr/>
        </p:nvCxnSpPr>
        <p:spPr>
          <a:xfrm flipV="1">
            <a:off x="4711560" y="1755417"/>
            <a:ext cx="0" cy="1033387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5790B6D1-ED95-4D49-8322-9F0D6C71717A}"/>
              </a:ext>
            </a:extLst>
          </p:cNvPr>
          <p:cNvSpPr/>
          <p:nvPr/>
        </p:nvSpPr>
        <p:spPr>
          <a:xfrm>
            <a:off x="4649439" y="1709061"/>
            <a:ext cx="124240" cy="124240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CD5780D-A0AB-4D54-B2FF-F9FBBD83AB3D}"/>
              </a:ext>
            </a:extLst>
          </p:cNvPr>
          <p:cNvSpPr txBox="1"/>
          <p:nvPr/>
        </p:nvSpPr>
        <p:spPr>
          <a:xfrm>
            <a:off x="3236937" y="3520784"/>
            <a:ext cx="2757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EC630"/>
                </a:solidFill>
                <a:latin typeface="Tw Cen MT" panose="020B0602020104020603" pitchFamily="34" charset="0"/>
              </a:rPr>
              <a:t>SINGLE LAYER</a:t>
            </a:r>
          </a:p>
          <a:p>
            <a:pPr algn="ctr"/>
            <a:r>
              <a:rPr lang="en-US" sz="3200" b="1" dirty="0">
                <a:solidFill>
                  <a:srgbClr val="FEC630"/>
                </a:solidFill>
                <a:latin typeface="Tw Cen MT" panose="020B0602020104020603" pitchFamily="34" charset="0"/>
              </a:rPr>
              <a:t>PERCEPTRON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BCA58ACC-0492-4672-95FF-5AEA18299A97}"/>
              </a:ext>
            </a:extLst>
          </p:cNvPr>
          <p:cNvSpPr txBox="1"/>
          <p:nvPr/>
        </p:nvSpPr>
        <p:spPr>
          <a:xfrm>
            <a:off x="3946721" y="1081345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ACCURACY - 89.33%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LOSS – 0.45</a:t>
            </a:r>
          </a:p>
        </p:txBody>
      </p:sp>
      <p:sp>
        <p:nvSpPr>
          <p:cNvPr id="250" name="Arc 249">
            <a:extLst>
              <a:ext uri="{FF2B5EF4-FFF2-40B4-BE49-F238E27FC236}">
                <a16:creationId xmlns:a16="http://schemas.microsoft.com/office/drawing/2014/main" id="{09E2625A-ECD2-495C-8C06-9F68A74D8A89}"/>
              </a:ext>
            </a:extLst>
          </p:cNvPr>
          <p:cNvSpPr/>
          <p:nvPr/>
        </p:nvSpPr>
        <p:spPr>
          <a:xfrm>
            <a:off x="6505411" y="267640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2211B1E-060F-4B6B-A362-234DC9943365}"/>
              </a:ext>
            </a:extLst>
          </p:cNvPr>
          <p:cNvSpPr/>
          <p:nvPr/>
        </p:nvSpPr>
        <p:spPr>
          <a:xfrm>
            <a:off x="6869742" y="3040739"/>
            <a:ext cx="190500" cy="19050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2" name="Circle: Hollow 251">
            <a:extLst>
              <a:ext uri="{FF2B5EF4-FFF2-40B4-BE49-F238E27FC236}">
                <a16:creationId xmlns:a16="http://schemas.microsoft.com/office/drawing/2014/main" id="{5FCD7DDA-F98A-4CA5-8B55-FFA2C1C27C59}"/>
              </a:ext>
            </a:extLst>
          </p:cNvPr>
          <p:cNvSpPr/>
          <p:nvPr/>
        </p:nvSpPr>
        <p:spPr>
          <a:xfrm>
            <a:off x="6750679" y="2921676"/>
            <a:ext cx="428626" cy="428626"/>
          </a:xfrm>
          <a:prstGeom prst="donut">
            <a:avLst>
              <a:gd name="adj" fmla="val 5281"/>
            </a:avLst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253" name="Circle: Hollow 252">
            <a:extLst>
              <a:ext uri="{FF2B5EF4-FFF2-40B4-BE49-F238E27FC236}">
                <a16:creationId xmlns:a16="http://schemas.microsoft.com/office/drawing/2014/main" id="{618A4414-5721-408C-BC1D-9AED8537D9E5}"/>
              </a:ext>
            </a:extLst>
          </p:cNvPr>
          <p:cNvSpPr/>
          <p:nvPr/>
        </p:nvSpPr>
        <p:spPr>
          <a:xfrm>
            <a:off x="6617807" y="278880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512CF7B-AE24-43EF-9D57-C90BB415176B}"/>
              </a:ext>
            </a:extLst>
          </p:cNvPr>
          <p:cNvCxnSpPr>
            <a:cxnSpLocks/>
          </p:cNvCxnSpPr>
          <p:nvPr/>
        </p:nvCxnSpPr>
        <p:spPr>
          <a:xfrm flipV="1">
            <a:off x="6964993" y="3483175"/>
            <a:ext cx="0" cy="1033387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31504E60-07A5-4850-9A64-ED04DAE5089C}"/>
              </a:ext>
            </a:extLst>
          </p:cNvPr>
          <p:cNvSpPr/>
          <p:nvPr/>
        </p:nvSpPr>
        <p:spPr>
          <a:xfrm>
            <a:off x="6902872" y="4491429"/>
            <a:ext cx="124240" cy="124240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" panose="020B0602020104020603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E793D12-BF37-4F58-86B1-D6E541965FF3}"/>
              </a:ext>
            </a:extLst>
          </p:cNvPr>
          <p:cNvSpPr txBox="1"/>
          <p:nvPr/>
        </p:nvSpPr>
        <p:spPr>
          <a:xfrm>
            <a:off x="5719738" y="1773263"/>
            <a:ext cx="2457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MULTI-LAYER</a:t>
            </a:r>
          </a:p>
          <a:p>
            <a:pPr algn="ctr"/>
            <a:r>
              <a:rPr lang="en-US" sz="3200" b="1" dirty="0">
                <a:solidFill>
                  <a:srgbClr val="FF5969"/>
                </a:solidFill>
                <a:latin typeface="Tw Cen MT" panose="020B0602020104020603" pitchFamily="34" charset="0"/>
              </a:rPr>
              <a:t>PERCEPTRON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70A9E0A4-05DA-4585-A5D2-74A1001B960A}"/>
              </a:ext>
            </a:extLst>
          </p:cNvPr>
          <p:cNvSpPr txBox="1"/>
          <p:nvPr/>
        </p:nvSpPr>
        <p:spPr>
          <a:xfrm>
            <a:off x="5765169" y="4854117"/>
            <a:ext cx="2275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ACCURACY - 97.33% 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LOSS – 0.10</a:t>
            </a: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A2C9932B-50A7-4C7B-AF6E-6E70CF432246}"/>
              </a:ext>
            </a:extLst>
          </p:cNvPr>
          <p:cNvCxnSpPr>
            <a:cxnSpLocks/>
          </p:cNvCxnSpPr>
          <p:nvPr/>
        </p:nvCxnSpPr>
        <p:spPr>
          <a:xfrm>
            <a:off x="1386528" y="5879519"/>
            <a:ext cx="2048865" cy="0"/>
          </a:xfrm>
          <a:prstGeom prst="line">
            <a:avLst/>
          </a:prstGeom>
          <a:ln w="19050">
            <a:solidFill>
              <a:srgbClr val="52C9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557064E2-5544-4C20-A72E-BE33C7432089}"/>
              </a:ext>
            </a:extLst>
          </p:cNvPr>
          <p:cNvCxnSpPr>
            <a:cxnSpLocks/>
          </p:cNvCxnSpPr>
          <p:nvPr/>
        </p:nvCxnSpPr>
        <p:spPr>
          <a:xfrm>
            <a:off x="5994508" y="5353046"/>
            <a:ext cx="2048865" cy="0"/>
          </a:xfrm>
          <a:prstGeom prst="line">
            <a:avLst/>
          </a:prstGeom>
          <a:ln w="19050">
            <a:solidFill>
              <a:srgbClr val="FF59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2FCEE25E-D8E0-41F5-AF94-4E57BA780E4B}"/>
              </a:ext>
            </a:extLst>
          </p:cNvPr>
          <p:cNvCxnSpPr>
            <a:cxnSpLocks/>
          </p:cNvCxnSpPr>
          <p:nvPr/>
        </p:nvCxnSpPr>
        <p:spPr>
          <a:xfrm>
            <a:off x="3670872" y="975982"/>
            <a:ext cx="2048865" cy="0"/>
          </a:xfrm>
          <a:prstGeom prst="line">
            <a:avLst/>
          </a:prstGeom>
          <a:ln w="19050">
            <a:solidFill>
              <a:srgbClr val="FEC6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12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86795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20631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499415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791636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29130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76371C-DEFC-452F-9AF8-BE704395DE25}"/>
              </a:ext>
            </a:extLst>
          </p:cNvPr>
          <p:cNvGrpSpPr/>
          <p:nvPr/>
        </p:nvGrpSpPr>
        <p:grpSpPr>
          <a:xfrm>
            <a:off x="-1350068" y="0"/>
            <a:ext cx="12192000" cy="6858000"/>
            <a:chOff x="-3410636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3410636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8229821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7460563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58891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898522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2245150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3860313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405745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495833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116" name="image31.png">
            <a:extLst>
              <a:ext uri="{FF2B5EF4-FFF2-40B4-BE49-F238E27FC236}">
                <a16:creationId xmlns:a16="http://schemas.microsoft.com/office/drawing/2014/main" id="{8E1739FB-1E2C-4A3A-B8A0-E30A633A01BE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748787" y="389457"/>
            <a:ext cx="5532556" cy="1804088"/>
          </a:xfrm>
          <a:prstGeom prst="rect">
            <a:avLst/>
          </a:prstGeom>
          <a:ln/>
        </p:spPr>
      </p:pic>
      <p:pic>
        <p:nvPicPr>
          <p:cNvPr id="117" name="image25.png">
            <a:extLst>
              <a:ext uri="{FF2B5EF4-FFF2-40B4-BE49-F238E27FC236}">
                <a16:creationId xmlns:a16="http://schemas.microsoft.com/office/drawing/2014/main" id="{4EA27DE4-D9C4-468C-8DA3-9B06D57948AC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708277" y="2163586"/>
            <a:ext cx="5632672" cy="1161996"/>
          </a:xfrm>
          <a:prstGeom prst="rect">
            <a:avLst/>
          </a:prstGeom>
          <a:ln/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D977DBF-77C5-478E-A7E6-F0CD1B6C5FC7}"/>
              </a:ext>
            </a:extLst>
          </p:cNvPr>
          <p:cNvGrpSpPr/>
          <p:nvPr/>
        </p:nvGrpSpPr>
        <p:grpSpPr>
          <a:xfrm>
            <a:off x="935026" y="3791966"/>
            <a:ext cx="6789369" cy="2808103"/>
            <a:chOff x="152400" y="152400"/>
            <a:chExt cx="7815725" cy="2647950"/>
          </a:xfrm>
        </p:grpSpPr>
        <p:pic>
          <p:nvPicPr>
            <p:cNvPr id="119" name="Shape 13">
              <a:extLst>
                <a:ext uri="{FF2B5EF4-FFF2-40B4-BE49-F238E27FC236}">
                  <a16:creationId xmlns:a16="http://schemas.microsoft.com/office/drawing/2014/main" id="{5D3E01A4-CF22-482B-BB41-FEB2229D822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2400" y="152400"/>
              <a:ext cx="3733800" cy="264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Shape 14">
              <a:extLst>
                <a:ext uri="{FF2B5EF4-FFF2-40B4-BE49-F238E27FC236}">
                  <a16:creationId xmlns:a16="http://schemas.microsoft.com/office/drawing/2014/main" id="{A3F2A62A-B4FC-4C32-9DDB-A817067C9FDD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91475" y="152400"/>
              <a:ext cx="3676650" cy="26479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4769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86795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20631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499415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791636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29130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76371C-DEFC-452F-9AF8-BE704395DE25}"/>
              </a:ext>
            </a:extLst>
          </p:cNvPr>
          <p:cNvGrpSpPr/>
          <p:nvPr/>
        </p:nvGrpSpPr>
        <p:grpSpPr>
          <a:xfrm>
            <a:off x="-1350068" y="0"/>
            <a:ext cx="12192000" cy="6858000"/>
            <a:chOff x="-3410636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3410636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8229821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7460563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58891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898522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2245150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3860313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405745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495833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92" name="image5.png">
            <a:extLst>
              <a:ext uri="{FF2B5EF4-FFF2-40B4-BE49-F238E27FC236}">
                <a16:creationId xmlns:a16="http://schemas.microsoft.com/office/drawing/2014/main" id="{7F60C961-5FA8-4700-86AA-8131B23B4FE3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223674" y="94271"/>
            <a:ext cx="5759017" cy="3429198"/>
          </a:xfrm>
          <a:prstGeom prst="rect">
            <a:avLst/>
          </a:prstGeom>
          <a:ln/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59A9305-3D9B-4F4D-9DCA-7F6E4EA9911F}"/>
              </a:ext>
            </a:extLst>
          </p:cNvPr>
          <p:cNvGrpSpPr/>
          <p:nvPr/>
        </p:nvGrpSpPr>
        <p:grpSpPr>
          <a:xfrm>
            <a:off x="837123" y="3638800"/>
            <a:ext cx="7065862" cy="3021110"/>
            <a:chOff x="152400" y="152400"/>
            <a:chExt cx="7585325" cy="2647950"/>
          </a:xfrm>
        </p:grpSpPr>
        <p:pic>
          <p:nvPicPr>
            <p:cNvPr id="122" name="Shape 11">
              <a:extLst>
                <a:ext uri="{FF2B5EF4-FFF2-40B4-BE49-F238E27FC236}">
                  <a16:creationId xmlns:a16="http://schemas.microsoft.com/office/drawing/2014/main" id="{EBC91FF5-E250-41F9-A0DF-BC4846B5A189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" y="152400"/>
              <a:ext cx="3676650" cy="264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Shape 12">
              <a:extLst>
                <a:ext uri="{FF2B5EF4-FFF2-40B4-BE49-F238E27FC236}">
                  <a16:creationId xmlns:a16="http://schemas.microsoft.com/office/drawing/2014/main" id="{3D4DF901-52FB-45B8-B357-B4C708B8495E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03925" y="152400"/>
              <a:ext cx="3733800" cy="26479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9856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86795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20631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499415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791636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29130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76371C-DEFC-452F-9AF8-BE704395DE25}"/>
              </a:ext>
            </a:extLst>
          </p:cNvPr>
          <p:cNvGrpSpPr/>
          <p:nvPr/>
        </p:nvGrpSpPr>
        <p:grpSpPr>
          <a:xfrm>
            <a:off x="-1350068" y="0"/>
            <a:ext cx="12192000" cy="6858000"/>
            <a:chOff x="-3410636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3410636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8229821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7460563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58891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898522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2245150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2527496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4405745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495833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AA929993-7AB6-4EE6-A760-C68A32371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07" y="969117"/>
            <a:ext cx="8313876" cy="443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0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86795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20631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499415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791636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29130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76371C-DEFC-452F-9AF8-BE704395DE25}"/>
              </a:ext>
            </a:extLst>
          </p:cNvPr>
          <p:cNvGrpSpPr/>
          <p:nvPr/>
        </p:nvGrpSpPr>
        <p:grpSpPr>
          <a:xfrm>
            <a:off x="-1350068" y="0"/>
            <a:ext cx="12192000" cy="6858000"/>
            <a:chOff x="-3410636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3410636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8229821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7460563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58891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898522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2245150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2527496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2968772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495833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88" name="image19.png">
            <a:extLst>
              <a:ext uri="{FF2B5EF4-FFF2-40B4-BE49-F238E27FC236}">
                <a16:creationId xmlns:a16="http://schemas.microsoft.com/office/drawing/2014/main" id="{10E1A089-5D1B-4CAC-90B0-17911B8265E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70647" y="688344"/>
            <a:ext cx="6888115" cy="55001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96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3392924" y="2134924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2074519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2626062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3157585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3716735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4262167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481476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5373301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5904824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6463974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7009406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7561999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3839762" y="37351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3628668" y="3629652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5987481" y="3735199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5806675" y="3629652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7924106" y="3629652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2584282" y="4007363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4773192" y="4007363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6902331" y="4007363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090966" y="1867860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5270286" y="1867860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7381027" y="1867860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241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9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8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9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1921422" y="1360829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86795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20631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499415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791636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29130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76371C-DEFC-452F-9AF8-BE704395DE25}"/>
              </a:ext>
            </a:extLst>
          </p:cNvPr>
          <p:cNvGrpSpPr/>
          <p:nvPr/>
        </p:nvGrpSpPr>
        <p:grpSpPr>
          <a:xfrm>
            <a:off x="-1350068" y="0"/>
            <a:ext cx="12192000" cy="6858000"/>
            <a:chOff x="-3410636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3410636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8229821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7460563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58891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898522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2245150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2527496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2968772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345000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89" name="Picture 2">
            <a:extLst>
              <a:ext uri="{FF2B5EF4-FFF2-40B4-BE49-F238E27FC236}">
                <a16:creationId xmlns:a16="http://schemas.microsoft.com/office/drawing/2014/main" id="{CC2068FD-847C-41C8-B9CB-74CAC44F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5" y="1838530"/>
            <a:ext cx="7361099" cy="31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AFEBC5-939F-4E65-BC83-587FCA3CD374}"/>
              </a:ext>
            </a:extLst>
          </p:cNvPr>
          <p:cNvSpPr txBox="1"/>
          <p:nvPr/>
        </p:nvSpPr>
        <p:spPr>
          <a:xfrm>
            <a:off x="558352" y="1166761"/>
            <a:ext cx="387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</a:rPr>
              <a:t>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84920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25A22B-734A-49B0-B83B-E26446D70885}"/>
              </a:ext>
            </a:extLst>
          </p:cNvPr>
          <p:cNvGrpSpPr/>
          <p:nvPr/>
        </p:nvGrpSpPr>
        <p:grpSpPr>
          <a:xfrm>
            <a:off x="398169" y="1223852"/>
            <a:ext cx="7968244" cy="3692282"/>
            <a:chOff x="1551440" y="1397169"/>
            <a:chExt cx="7968244" cy="369228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B338C2-F6C5-4B1D-ADC4-3B90BACB8C80}"/>
                </a:ext>
              </a:extLst>
            </p:cNvPr>
            <p:cNvGrpSpPr/>
            <p:nvPr/>
          </p:nvGrpSpPr>
          <p:grpSpPr>
            <a:xfrm>
              <a:off x="1551440" y="1397169"/>
              <a:ext cx="4305948" cy="3522159"/>
              <a:chOff x="0" y="0"/>
              <a:chExt cx="3384030" cy="2435006"/>
            </a:xfrm>
          </p:grpSpPr>
          <p:pic>
            <p:nvPicPr>
              <p:cNvPr id="176" name="Shape 2">
                <a:extLst>
                  <a:ext uri="{FF2B5EF4-FFF2-40B4-BE49-F238E27FC236}">
                    <a16:creationId xmlns:a16="http://schemas.microsoft.com/office/drawing/2014/main" id="{26DC378E-28C8-498E-BA57-0FE9B1281079}"/>
                  </a:ext>
                </a:extLst>
              </p:cNvPr>
              <p:cNvPicPr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4833" y="356016"/>
                <a:ext cx="2899410" cy="2078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Text Box 72">
                <a:extLst>
                  <a:ext uri="{FF2B5EF4-FFF2-40B4-BE49-F238E27FC236}">
                    <a16:creationId xmlns:a16="http://schemas.microsoft.com/office/drawing/2014/main" id="{1627C2D2-2231-4C75-957B-4ECFB2FF04C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not clicked</a:t>
                </a: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E43B072-7530-4CFF-89C7-A2CC75545B73}"/>
                </a:ext>
              </a:extLst>
            </p:cNvPr>
            <p:cNvGrpSpPr/>
            <p:nvPr/>
          </p:nvGrpSpPr>
          <p:grpSpPr>
            <a:xfrm>
              <a:off x="5042426" y="1417987"/>
              <a:ext cx="4477258" cy="3671464"/>
              <a:chOff x="0" y="0"/>
              <a:chExt cx="3485536" cy="2587791"/>
            </a:xfrm>
          </p:grpSpPr>
          <p:pic>
            <p:nvPicPr>
              <p:cNvPr id="179" name="Shape 7">
                <a:extLst>
                  <a:ext uri="{FF2B5EF4-FFF2-40B4-BE49-F238E27FC236}">
                    <a16:creationId xmlns:a16="http://schemas.microsoft.com/office/drawing/2014/main" id="{F87C76D8-3CB1-46A1-A6C5-B5304D53F72D}"/>
                  </a:ext>
                </a:extLst>
              </p:cNvPr>
              <p:cNvPicPr/>
              <p:nvPr/>
            </p:nvPicPr>
            <p:blipFill rotWithShape="1">
              <a:blip r:embed="rId3">
                <a:alphaModFix/>
              </a:blip>
              <a:srcRect l="-8327" t="-9744" r="-10127" b="-5171"/>
              <a:stretch/>
            </p:blipFill>
            <p:spPr>
              <a:xfrm>
                <a:off x="74951" y="142406"/>
                <a:ext cx="3410585" cy="2445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0" name="Text Box 74">
                <a:extLst>
                  <a:ext uri="{FF2B5EF4-FFF2-40B4-BE49-F238E27FC236}">
                    <a16:creationId xmlns:a16="http://schemas.microsoft.com/office/drawing/2014/main" id="{104165D3-DA08-4896-95D4-880782DFD964}"/>
                  </a:ext>
                </a:extLst>
              </p:cNvPr>
              <p:cNvSpPr txBox="1"/>
              <p:nvPr/>
            </p:nvSpPr>
            <p:spPr>
              <a:xfrm>
                <a:off x="0" y="0"/>
                <a:ext cx="3384030" cy="4457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rgbClr val="666666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Most frequent words when Ads clicked</a:t>
                </a:r>
              </a:p>
            </p:txBody>
          </p:sp>
        </p:grp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4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6739367" y="1701520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86795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20631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499415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791636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29130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76371C-DEFC-452F-9AF8-BE704395DE25}"/>
              </a:ext>
            </a:extLst>
          </p:cNvPr>
          <p:cNvGrpSpPr/>
          <p:nvPr/>
        </p:nvGrpSpPr>
        <p:grpSpPr>
          <a:xfrm>
            <a:off x="-1350068" y="0"/>
            <a:ext cx="12192000" cy="6858000"/>
            <a:chOff x="-3410636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3410636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8229821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7460563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58891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898522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2245150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2527496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2968772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345000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7C3364B-C754-47FC-9B2B-53E1B8D0B2D1}"/>
              </a:ext>
            </a:extLst>
          </p:cNvPr>
          <p:cNvGrpSpPr/>
          <p:nvPr/>
        </p:nvGrpSpPr>
        <p:grpSpPr>
          <a:xfrm flipH="1">
            <a:off x="5364499" y="1882960"/>
            <a:ext cx="773683" cy="1311158"/>
            <a:chOff x="1983167" y="2950737"/>
            <a:chExt cx="414099" cy="701773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DDD4D95-9B79-464B-8FD9-CF8E2C8D9E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4671" y="2950737"/>
              <a:ext cx="152595" cy="701773"/>
            </a:xfrm>
            <a:prstGeom prst="line">
              <a:avLst/>
            </a:prstGeom>
            <a:ln w="28575">
              <a:solidFill>
                <a:srgbClr val="5D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4350F67-062A-4FD4-B61A-F4AE19F3A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167" y="2952010"/>
              <a:ext cx="267874" cy="0"/>
            </a:xfrm>
            <a:prstGeom prst="line">
              <a:avLst/>
            </a:prstGeom>
            <a:ln w="28575">
              <a:solidFill>
                <a:srgbClr val="5D73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Oval 115">
            <a:extLst>
              <a:ext uri="{FF2B5EF4-FFF2-40B4-BE49-F238E27FC236}">
                <a16:creationId xmlns:a16="http://schemas.microsoft.com/office/drawing/2014/main" id="{AB198FFE-61BD-4538-A992-40CACF6D1571}"/>
              </a:ext>
            </a:extLst>
          </p:cNvPr>
          <p:cNvSpPr/>
          <p:nvPr/>
        </p:nvSpPr>
        <p:spPr>
          <a:xfrm>
            <a:off x="4791412" y="3004679"/>
            <a:ext cx="1107918" cy="11079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B2E78FF-369F-4D05-9108-A3B3E427518D}"/>
              </a:ext>
            </a:extLst>
          </p:cNvPr>
          <p:cNvGrpSpPr/>
          <p:nvPr/>
        </p:nvGrpSpPr>
        <p:grpSpPr>
          <a:xfrm flipH="1" flipV="1">
            <a:off x="6716308" y="4524631"/>
            <a:ext cx="367718" cy="661352"/>
            <a:chOff x="2305352" y="3140602"/>
            <a:chExt cx="367718" cy="661352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AA24EFB-9A0E-4D8C-BECF-1AC9E6B21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1768" y="3140602"/>
              <a:ext cx="121302" cy="661352"/>
            </a:xfrm>
            <a:prstGeom prst="line">
              <a:avLst/>
            </a:prstGeom>
            <a:ln w="28575">
              <a:solidFill>
                <a:srgbClr val="FF5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4542B0C-C6EA-4EC4-ABFA-A6F20C441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05352" y="3145032"/>
              <a:ext cx="259116" cy="0"/>
            </a:xfrm>
            <a:prstGeom prst="line">
              <a:avLst/>
            </a:prstGeom>
            <a:ln w="28575">
              <a:solidFill>
                <a:srgbClr val="FF59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Oval 119">
            <a:extLst>
              <a:ext uri="{FF2B5EF4-FFF2-40B4-BE49-F238E27FC236}">
                <a16:creationId xmlns:a16="http://schemas.microsoft.com/office/drawing/2014/main" id="{B3AC8424-A631-4794-83AB-F2B2804C9031}"/>
              </a:ext>
            </a:extLst>
          </p:cNvPr>
          <p:cNvSpPr/>
          <p:nvPr/>
        </p:nvSpPr>
        <p:spPr>
          <a:xfrm>
            <a:off x="6014988" y="3098338"/>
            <a:ext cx="1563164" cy="15631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5DC1978-E1AB-47FB-9C03-C28C893A04F4}"/>
              </a:ext>
            </a:extLst>
          </p:cNvPr>
          <p:cNvGrpSpPr/>
          <p:nvPr/>
        </p:nvGrpSpPr>
        <p:grpSpPr>
          <a:xfrm>
            <a:off x="2820848" y="1322304"/>
            <a:ext cx="976405" cy="824338"/>
            <a:chOff x="4551111" y="2049196"/>
            <a:chExt cx="976405" cy="824338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C486CD6-B0D0-40D4-9D0E-3A1BB523A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9050" y="2049196"/>
              <a:ext cx="428466" cy="824338"/>
            </a:xfrm>
            <a:prstGeom prst="line">
              <a:avLst/>
            </a:prstGeom>
            <a:ln w="28575">
              <a:solidFill>
                <a:srgbClr val="52C9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5259289-E371-44AA-ABC5-03CC07CD1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1111" y="2051577"/>
              <a:ext cx="557464" cy="0"/>
            </a:xfrm>
            <a:prstGeom prst="line">
              <a:avLst/>
            </a:prstGeom>
            <a:ln w="28575">
              <a:solidFill>
                <a:srgbClr val="52C9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8183B4DA-4834-4637-9EDF-A42A58F151DC}"/>
              </a:ext>
            </a:extLst>
          </p:cNvPr>
          <p:cNvSpPr/>
          <p:nvPr/>
        </p:nvSpPr>
        <p:spPr>
          <a:xfrm>
            <a:off x="2694131" y="1933943"/>
            <a:ext cx="2046256" cy="204625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6A830A1-36F7-486A-8DBB-7A38757FCD09}"/>
              </a:ext>
            </a:extLst>
          </p:cNvPr>
          <p:cNvGrpSpPr/>
          <p:nvPr/>
        </p:nvGrpSpPr>
        <p:grpSpPr>
          <a:xfrm flipV="1">
            <a:off x="1714353" y="4145887"/>
            <a:ext cx="277644" cy="848125"/>
            <a:chOff x="2377209" y="2918837"/>
            <a:chExt cx="277644" cy="84812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0F806FD-D1D2-4A14-AFCB-7981BBFEB4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45819" y="2918837"/>
              <a:ext cx="109034" cy="848125"/>
            </a:xfrm>
            <a:prstGeom prst="line">
              <a:avLst/>
            </a:prstGeom>
            <a:ln w="28575">
              <a:solidFill>
                <a:srgbClr val="FEC6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6D2BC342-2782-46F5-817E-6753BA5266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7209" y="2919213"/>
              <a:ext cx="184485" cy="0"/>
            </a:xfrm>
            <a:prstGeom prst="line">
              <a:avLst/>
            </a:prstGeom>
            <a:ln w="28575">
              <a:solidFill>
                <a:srgbClr val="FEC6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Oval 152">
            <a:extLst>
              <a:ext uri="{FF2B5EF4-FFF2-40B4-BE49-F238E27FC236}">
                <a16:creationId xmlns:a16="http://schemas.microsoft.com/office/drawing/2014/main" id="{723F5538-1990-4F28-B5AC-A930CA14F011}"/>
              </a:ext>
            </a:extLst>
          </p:cNvPr>
          <p:cNvSpPr/>
          <p:nvPr/>
        </p:nvSpPr>
        <p:spPr>
          <a:xfrm>
            <a:off x="1243554" y="2858891"/>
            <a:ext cx="1399494" cy="13994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6D8CBF84-4A9F-44E7-8B5C-B8B801108F38}"/>
              </a:ext>
            </a:extLst>
          </p:cNvPr>
          <p:cNvSpPr/>
          <p:nvPr/>
        </p:nvSpPr>
        <p:spPr>
          <a:xfrm>
            <a:off x="1332794" y="2948131"/>
            <a:ext cx="1221014" cy="1221014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D716D12F-D0F1-44B0-85CC-F5296931A522}"/>
              </a:ext>
            </a:extLst>
          </p:cNvPr>
          <p:cNvSpPr/>
          <p:nvPr/>
        </p:nvSpPr>
        <p:spPr>
          <a:xfrm>
            <a:off x="2795602" y="2035414"/>
            <a:ext cx="1843314" cy="1843314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4AFF654-AAF2-4515-9CF4-CF593B0B49E7}"/>
              </a:ext>
            </a:extLst>
          </p:cNvPr>
          <p:cNvSpPr/>
          <p:nvPr/>
        </p:nvSpPr>
        <p:spPr>
          <a:xfrm>
            <a:off x="4877600" y="3090867"/>
            <a:ext cx="935542" cy="935542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82C8BDD-5C31-4364-AC32-2C1C4AFC5B27}"/>
              </a:ext>
            </a:extLst>
          </p:cNvPr>
          <p:cNvSpPr/>
          <p:nvPr/>
        </p:nvSpPr>
        <p:spPr>
          <a:xfrm>
            <a:off x="6110769" y="3194119"/>
            <a:ext cx="1371602" cy="1371602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84718D9-EC51-4771-8A34-163F522D5684}"/>
              </a:ext>
            </a:extLst>
          </p:cNvPr>
          <p:cNvGrpSpPr/>
          <p:nvPr/>
        </p:nvGrpSpPr>
        <p:grpSpPr>
          <a:xfrm>
            <a:off x="-29218" y="4920595"/>
            <a:ext cx="4316136" cy="1225440"/>
            <a:chOff x="1161927" y="5391747"/>
            <a:chExt cx="1666472" cy="122544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EE2B19E-9E42-4AE8-8236-4F92D33BD49A}"/>
                </a:ext>
              </a:extLst>
            </p:cNvPr>
            <p:cNvSpPr txBox="1"/>
            <p:nvPr/>
          </p:nvSpPr>
          <p:spPr>
            <a:xfrm>
              <a:off x="1441079" y="5391747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TARGET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E36BE8-E4CE-41F5-91D3-1A5EDE3E6358}"/>
                </a:ext>
              </a:extLst>
            </p:cNvPr>
            <p:cNvSpPr txBox="1"/>
            <p:nvPr/>
          </p:nvSpPr>
          <p:spPr>
            <a:xfrm>
              <a:off x="1161927" y="5693857"/>
              <a:ext cx="1666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INCOME LESS THAN $40,000</a:t>
              </a:r>
            </a:p>
            <a:p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TIME ON SITE LESS THAN 80 MINS</a:t>
              </a:r>
            </a:p>
            <a:p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TIME ON INTERNET LESS THAN 200 MINS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E851CDE-D3F4-48C1-AE35-92D66E07CFB7}"/>
              </a:ext>
            </a:extLst>
          </p:cNvPr>
          <p:cNvGrpSpPr/>
          <p:nvPr/>
        </p:nvGrpSpPr>
        <p:grpSpPr>
          <a:xfrm>
            <a:off x="135908" y="1125338"/>
            <a:ext cx="2769209" cy="1139583"/>
            <a:chOff x="2621018" y="1871280"/>
            <a:chExt cx="1931813" cy="113958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1BBECB1-F175-4F47-ACCB-26D8CE9967A0}"/>
                </a:ext>
              </a:extLst>
            </p:cNvPr>
            <p:cNvSpPr txBox="1"/>
            <p:nvPr/>
          </p:nvSpPr>
          <p:spPr>
            <a:xfrm>
              <a:off x="2621018" y="1871280"/>
              <a:ext cx="18116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NOT RELEVANT ADS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33D825DF-099E-4F5C-901D-087179AFBCDD}"/>
                </a:ext>
              </a:extLst>
            </p:cNvPr>
            <p:cNvSpPr txBox="1"/>
            <p:nvPr/>
          </p:nvSpPr>
          <p:spPr>
            <a:xfrm>
              <a:off x="2784672" y="2364532"/>
              <a:ext cx="17681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20 to 40 AGE</a:t>
              </a:r>
            </a:p>
            <a:p>
              <a:pPr algn="r"/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More than 60 mins onsite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E2CED88-8268-45C5-A225-0FF87E84D0FE}"/>
              </a:ext>
            </a:extLst>
          </p:cNvPr>
          <p:cNvGrpSpPr/>
          <p:nvPr/>
        </p:nvGrpSpPr>
        <p:grpSpPr>
          <a:xfrm>
            <a:off x="6579681" y="5188192"/>
            <a:ext cx="1846264" cy="1227493"/>
            <a:chOff x="8966384" y="5313780"/>
            <a:chExt cx="1846264" cy="1227493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1D2426E-F2BB-4C03-B506-D28B0CB3118F}"/>
                </a:ext>
              </a:extLst>
            </p:cNvPr>
            <p:cNvSpPr txBox="1"/>
            <p:nvPr/>
          </p:nvSpPr>
          <p:spPr>
            <a:xfrm>
              <a:off x="8966384" y="5313780"/>
              <a:ext cx="16605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LIMITATION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6267C55-4906-47C3-8F34-B35A00CAE8A1}"/>
                </a:ext>
              </a:extLst>
            </p:cNvPr>
            <p:cNvSpPr txBox="1"/>
            <p:nvPr/>
          </p:nvSpPr>
          <p:spPr>
            <a:xfrm>
              <a:off x="9146176" y="5894942"/>
              <a:ext cx="1666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TYPE OF SITE</a:t>
              </a:r>
            </a:p>
            <a:p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 TYPE</a:t>
              </a: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B0C1944-017E-48B0-9513-EF5D683D7B48}"/>
              </a:ext>
            </a:extLst>
          </p:cNvPr>
          <p:cNvGrpSpPr/>
          <p:nvPr/>
        </p:nvGrpSpPr>
        <p:grpSpPr>
          <a:xfrm>
            <a:off x="6167870" y="1678803"/>
            <a:ext cx="2116053" cy="947688"/>
            <a:chOff x="7840984" y="2405695"/>
            <a:chExt cx="1666472" cy="947688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5C24088-1B1C-4C09-80CE-02AED086A9D2}"/>
                </a:ext>
              </a:extLst>
            </p:cNvPr>
            <p:cNvSpPr txBox="1"/>
            <p:nvPr/>
          </p:nvSpPr>
          <p:spPr>
            <a:xfrm>
              <a:off x="7846935" y="2405695"/>
              <a:ext cx="1523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POTENTIAL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7E447AC-A136-4B7E-939D-A3438DA6EDBD}"/>
                </a:ext>
              </a:extLst>
            </p:cNvPr>
            <p:cNvSpPr txBox="1"/>
            <p:nvPr/>
          </p:nvSpPr>
          <p:spPr>
            <a:xfrm>
              <a:off x="7840984" y="2707052"/>
              <a:ext cx="1666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50% OF VISITORS</a:t>
              </a:r>
            </a:p>
          </p:txBody>
        </p:sp>
      </p:grpSp>
      <p:sp>
        <p:nvSpPr>
          <p:cNvPr id="200" name="AutoShape 46">
            <a:extLst>
              <a:ext uri="{FF2B5EF4-FFF2-40B4-BE49-F238E27FC236}">
                <a16:creationId xmlns:a16="http://schemas.microsoft.com/office/drawing/2014/main" id="{8F637434-86CF-45BF-A5A4-5CA3B5954CF8}"/>
              </a:ext>
            </a:extLst>
          </p:cNvPr>
          <p:cNvSpPr>
            <a:spLocks/>
          </p:cNvSpPr>
          <p:nvPr/>
        </p:nvSpPr>
        <p:spPr bwMode="auto">
          <a:xfrm>
            <a:off x="6344699" y="3425440"/>
            <a:ext cx="903742" cy="90374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A814507-78D1-43D3-A222-96A67C886659}"/>
              </a:ext>
            </a:extLst>
          </p:cNvPr>
          <p:cNvGrpSpPr/>
          <p:nvPr/>
        </p:nvGrpSpPr>
        <p:grpSpPr>
          <a:xfrm>
            <a:off x="5082343" y="3248891"/>
            <a:ext cx="536202" cy="612654"/>
            <a:chOff x="9162373" y="3045147"/>
            <a:chExt cx="406400" cy="464344"/>
          </a:xfrm>
          <a:solidFill>
            <a:schemeClr val="bg1"/>
          </a:solidFill>
        </p:grpSpPr>
        <p:sp>
          <p:nvSpPr>
            <p:cNvPr id="202" name="AutoShape 48">
              <a:extLst>
                <a:ext uri="{FF2B5EF4-FFF2-40B4-BE49-F238E27FC236}">
                  <a16:creationId xmlns:a16="http://schemas.microsoft.com/office/drawing/2014/main" id="{EDCBC274-FF9E-4810-B014-FFE8913DE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3" name="AutoShape 49">
              <a:extLst>
                <a:ext uri="{FF2B5EF4-FFF2-40B4-BE49-F238E27FC236}">
                  <a16:creationId xmlns:a16="http://schemas.microsoft.com/office/drawing/2014/main" id="{31159038-28FE-42F7-9412-3D6D938AD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4" name="AutoShape 50">
              <a:extLst>
                <a:ext uri="{FF2B5EF4-FFF2-40B4-BE49-F238E27FC236}">
                  <a16:creationId xmlns:a16="http://schemas.microsoft.com/office/drawing/2014/main" id="{AF4DEC60-5EF6-4912-80DD-2476A6914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5" name="AutoShape 51">
              <a:extLst>
                <a:ext uri="{FF2B5EF4-FFF2-40B4-BE49-F238E27FC236}">
                  <a16:creationId xmlns:a16="http://schemas.microsoft.com/office/drawing/2014/main" id="{F19D34A4-F7EA-48D6-86FD-56733A1BE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ED863A3-EC63-4359-84A3-757DF8026F04}"/>
              </a:ext>
            </a:extLst>
          </p:cNvPr>
          <p:cNvGrpSpPr/>
          <p:nvPr/>
        </p:nvGrpSpPr>
        <p:grpSpPr>
          <a:xfrm>
            <a:off x="1541491" y="3110477"/>
            <a:ext cx="803620" cy="803620"/>
            <a:chOff x="8204317" y="2115665"/>
            <a:chExt cx="464344" cy="464344"/>
          </a:xfrm>
          <a:solidFill>
            <a:schemeClr val="bg1"/>
          </a:solidFill>
        </p:grpSpPr>
        <p:sp>
          <p:nvSpPr>
            <p:cNvPr id="207" name="AutoShape 81">
              <a:extLst>
                <a:ext uri="{FF2B5EF4-FFF2-40B4-BE49-F238E27FC236}">
                  <a16:creationId xmlns:a16="http://schemas.microsoft.com/office/drawing/2014/main" id="{B4101112-DDC0-4780-BA0D-F4D2150EB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08" name="AutoShape 82">
              <a:extLst>
                <a:ext uri="{FF2B5EF4-FFF2-40B4-BE49-F238E27FC236}">
                  <a16:creationId xmlns:a16="http://schemas.microsoft.com/office/drawing/2014/main" id="{6FDB74CC-777A-4BEB-AC8A-44F2D6C00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C1E4738-40FE-4095-AF78-F5B351A9EE47}"/>
              </a:ext>
            </a:extLst>
          </p:cNvPr>
          <p:cNvGrpSpPr/>
          <p:nvPr/>
        </p:nvGrpSpPr>
        <p:grpSpPr>
          <a:xfrm>
            <a:off x="3152594" y="2393370"/>
            <a:ext cx="1129330" cy="1127402"/>
            <a:chOff x="6357938" y="1647825"/>
            <a:chExt cx="465138" cy="464344"/>
          </a:xfrm>
          <a:solidFill>
            <a:schemeClr val="bg1"/>
          </a:solidFill>
        </p:grpSpPr>
        <p:sp>
          <p:nvSpPr>
            <p:cNvPr id="210" name="AutoShape 84">
              <a:extLst>
                <a:ext uri="{FF2B5EF4-FFF2-40B4-BE49-F238E27FC236}">
                  <a16:creationId xmlns:a16="http://schemas.microsoft.com/office/drawing/2014/main" id="{E6CB0D3A-1F49-47CD-B0C9-76CD9239E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1" name="AutoShape 85">
              <a:extLst>
                <a:ext uri="{FF2B5EF4-FFF2-40B4-BE49-F238E27FC236}">
                  <a16:creationId xmlns:a16="http://schemas.microsoft.com/office/drawing/2014/main" id="{26803FFC-46DA-42C3-AA47-DFD9A7EEA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2" name="AutoShape 86">
              <a:extLst>
                <a:ext uri="{FF2B5EF4-FFF2-40B4-BE49-F238E27FC236}">
                  <a16:creationId xmlns:a16="http://schemas.microsoft.com/office/drawing/2014/main" id="{B4386677-1626-4D65-83E6-EC47E812A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3" name="AutoShape 87">
              <a:extLst>
                <a:ext uri="{FF2B5EF4-FFF2-40B4-BE49-F238E27FC236}">
                  <a16:creationId xmlns:a16="http://schemas.microsoft.com/office/drawing/2014/main" id="{E02CC23D-C529-4236-AEC6-6049247A1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4" name="AutoShape 88">
              <a:extLst>
                <a:ext uri="{FF2B5EF4-FFF2-40B4-BE49-F238E27FC236}">
                  <a16:creationId xmlns:a16="http://schemas.microsoft.com/office/drawing/2014/main" id="{88DEDB1B-6263-46BD-B9E7-18F46C176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5" name="AutoShape 89">
              <a:extLst>
                <a:ext uri="{FF2B5EF4-FFF2-40B4-BE49-F238E27FC236}">
                  <a16:creationId xmlns:a16="http://schemas.microsoft.com/office/drawing/2014/main" id="{4C37F0CA-666A-4145-9717-79D8C831E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6" name="AutoShape 90">
              <a:extLst>
                <a:ext uri="{FF2B5EF4-FFF2-40B4-BE49-F238E27FC236}">
                  <a16:creationId xmlns:a16="http://schemas.microsoft.com/office/drawing/2014/main" id="{1462CE5F-67FA-4D53-8975-6ED92F76B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7" name="AutoShape 91">
              <a:extLst>
                <a:ext uri="{FF2B5EF4-FFF2-40B4-BE49-F238E27FC236}">
                  <a16:creationId xmlns:a16="http://schemas.microsoft.com/office/drawing/2014/main" id="{11DDEE0E-5D25-4BB7-B930-85A8C0127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8" name="AutoShape 92">
              <a:extLst>
                <a:ext uri="{FF2B5EF4-FFF2-40B4-BE49-F238E27FC236}">
                  <a16:creationId xmlns:a16="http://schemas.microsoft.com/office/drawing/2014/main" id="{0B970C80-C64D-4A54-897A-CD90E2FD9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9" name="AutoShape 93">
              <a:extLst>
                <a:ext uri="{FF2B5EF4-FFF2-40B4-BE49-F238E27FC236}">
                  <a16:creationId xmlns:a16="http://schemas.microsoft.com/office/drawing/2014/main" id="{B1A4E182-72D0-4387-9B9F-6DD0ADFB8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0" name="AutoShape 94">
              <a:extLst>
                <a:ext uri="{FF2B5EF4-FFF2-40B4-BE49-F238E27FC236}">
                  <a16:creationId xmlns:a16="http://schemas.microsoft.com/office/drawing/2014/main" id="{DB804481-9D8E-415D-B286-049ACE975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1" name="AutoShape 95">
              <a:extLst>
                <a:ext uri="{FF2B5EF4-FFF2-40B4-BE49-F238E27FC236}">
                  <a16:creationId xmlns:a16="http://schemas.microsoft.com/office/drawing/2014/main" id="{552962DC-0563-4CAA-9A37-D0169D2A1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2" name="AutoShape 96">
              <a:extLst>
                <a:ext uri="{FF2B5EF4-FFF2-40B4-BE49-F238E27FC236}">
                  <a16:creationId xmlns:a16="http://schemas.microsoft.com/office/drawing/2014/main" id="{00DB2E23-85AD-446F-8923-DE1D06CAB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984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600"/>
                            </p:stCondLst>
                            <p:childTnLst>
                              <p:par>
                                <p:cTn id="140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  <p:bldP spid="116" grpId="0" animBg="1"/>
      <p:bldP spid="120" grpId="0" animBg="1"/>
      <p:bldP spid="129" grpId="0" animBg="1"/>
      <p:bldP spid="153" grpId="0" animBg="1"/>
      <p:bldP spid="154" grpId="0" animBg="1"/>
      <p:bldP spid="181" grpId="0" animBg="1"/>
      <p:bldP spid="182" grpId="0" animBg="1"/>
      <p:bldP spid="183" grpId="0" animBg="1"/>
      <p:bldP spid="20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86795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20631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499415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791636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129130" y="28206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76371C-DEFC-452F-9AF8-BE704395DE25}"/>
              </a:ext>
            </a:extLst>
          </p:cNvPr>
          <p:cNvGrpSpPr/>
          <p:nvPr/>
        </p:nvGrpSpPr>
        <p:grpSpPr>
          <a:xfrm>
            <a:off x="-1350068" y="0"/>
            <a:ext cx="12192000" cy="6858000"/>
            <a:chOff x="-3410636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3410636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8229821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7460563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588910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898522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2245150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2527496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2968772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3450008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D1390DA-09AC-4439-A6F7-882B1F9194A1}"/>
              </a:ext>
            </a:extLst>
          </p:cNvPr>
          <p:cNvGrpSpPr/>
          <p:nvPr/>
        </p:nvGrpSpPr>
        <p:grpSpPr>
          <a:xfrm>
            <a:off x="1928636" y="2100563"/>
            <a:ext cx="5047080" cy="2003176"/>
            <a:chOff x="4136103" y="2456965"/>
            <a:chExt cx="5047080" cy="2003176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5F0383B-5F44-4808-8BC6-EEE2BCF80086}"/>
                </a:ext>
              </a:extLst>
            </p:cNvPr>
            <p:cNvSpPr txBox="1"/>
            <p:nvPr/>
          </p:nvSpPr>
          <p:spPr>
            <a:xfrm>
              <a:off x="4145243" y="2456965"/>
              <a:ext cx="5037940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THANK YOU </a:t>
              </a:r>
            </a:p>
            <a:p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REPORT SUBMITTED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CODE FILE ATTACHED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8D20C53-9849-4C49-88DA-07A595036781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22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4532999-566F-42D4-89C5-69D53E27460B}"/>
              </a:ext>
            </a:extLst>
          </p:cNvPr>
          <p:cNvGrpSpPr/>
          <p:nvPr/>
        </p:nvGrpSpPr>
        <p:grpSpPr>
          <a:xfrm>
            <a:off x="-12709283" y="-18804"/>
            <a:ext cx="13627386" cy="6858000"/>
            <a:chOff x="-9470858" y="0"/>
            <a:chExt cx="13627386" cy="68580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EA36CD1-A232-45C6-81D0-FF676E79B61E}"/>
                </a:ext>
              </a:extLst>
            </p:cNvPr>
            <p:cNvGrpSpPr/>
            <p:nvPr/>
          </p:nvGrpSpPr>
          <p:grpSpPr>
            <a:xfrm>
              <a:off x="-8917214" y="0"/>
              <a:ext cx="13073742" cy="6858000"/>
              <a:chOff x="-1030514" y="0"/>
              <a:chExt cx="13073742" cy="6858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1D4488-BEEE-4523-BF4A-73C4C95CCD2B}"/>
                  </a:ext>
                </a:extLst>
              </p:cNvPr>
              <p:cNvSpPr/>
              <p:nvPr/>
            </p:nvSpPr>
            <p:spPr>
              <a:xfrm>
                <a:off x="-1030514" y="0"/>
                <a:ext cx="1219200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78C53F-B948-4E20-B061-EB63FF9E5B5F}"/>
                  </a:ext>
                </a:extLst>
              </p:cNvPr>
              <p:cNvSpPr/>
              <p:nvPr/>
            </p:nvSpPr>
            <p:spPr>
              <a:xfrm>
                <a:off x="10609943" y="2732314"/>
                <a:ext cx="551543" cy="1393371"/>
              </a:xfrm>
              <a:prstGeom prst="rect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1E323B-6F3E-475A-A5A7-E80446AEA28C}"/>
                  </a:ext>
                </a:extLst>
              </p:cNvPr>
              <p:cNvSpPr txBox="1"/>
              <p:nvPr/>
            </p:nvSpPr>
            <p:spPr>
              <a:xfrm rot="16200000">
                <a:off x="9840685" y="3075055"/>
                <a:ext cx="20900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0EEF0"/>
                    </a:solidFill>
                    <a:latin typeface="Montserrat" panose="02000505000000020004" pitchFamily="2" charset="0"/>
                  </a:rPr>
                  <a:t>Data </a:t>
                </a:r>
              </a:p>
              <a:p>
                <a:pPr algn="ctr"/>
                <a:r>
                  <a:rPr lang="en-US" sz="2000" b="1" dirty="0">
                    <a:solidFill>
                      <a:srgbClr val="F0EEF0"/>
                    </a:solidFill>
                    <a:latin typeface="Montserrat" panose="02000505000000020004" pitchFamily="2" charset="0"/>
                  </a:rPr>
                  <a:t>Cleaning</a:t>
                </a:r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6F9AD1C9-B71A-4D8D-8F52-77292535D056}"/>
                  </a:ext>
                </a:extLst>
              </p:cNvPr>
              <p:cNvSpPr/>
              <p:nvPr/>
            </p:nvSpPr>
            <p:spPr>
              <a:xfrm rot="5400000">
                <a:off x="10412186" y="2988127"/>
                <a:ext cx="2380342" cy="881743"/>
              </a:xfrm>
              <a:prstGeom prst="triangl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47FD0F2-D510-483A-8F91-AA7737C223BD}"/>
                </a:ext>
              </a:extLst>
            </p:cNvPr>
            <p:cNvGrpSpPr/>
            <p:nvPr/>
          </p:nvGrpSpPr>
          <p:grpSpPr>
            <a:xfrm>
              <a:off x="-9470858" y="0"/>
              <a:ext cx="12270171" cy="6858000"/>
              <a:chOff x="-1030514" y="0"/>
              <a:chExt cx="12270171" cy="6858000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1883E71-270A-4B7A-A6F1-8D930DCFAE74}"/>
                  </a:ext>
                </a:extLst>
              </p:cNvPr>
              <p:cNvSpPr/>
              <p:nvPr/>
            </p:nvSpPr>
            <p:spPr>
              <a:xfrm>
                <a:off x="-1030514" y="0"/>
                <a:ext cx="12192000" cy="6858000"/>
              </a:xfrm>
              <a:prstGeom prst="rect">
                <a:avLst/>
              </a:prstGeom>
              <a:solidFill>
                <a:srgbClr val="F0EEF0"/>
              </a:solidFill>
              <a:ln>
                <a:noFill/>
              </a:ln>
              <a:effectLst>
                <a:outerShdw blurRad="215900" dist="38100" sx="101000" sy="101000" algn="ctr" rotWithShape="0">
                  <a:schemeClr val="tx1">
                    <a:lumMod val="65000"/>
                    <a:lumOff val="35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6CD52B85-063B-4CBC-8CDA-A7F94686F31D}"/>
                  </a:ext>
                </a:extLst>
              </p:cNvPr>
              <p:cNvSpPr/>
              <p:nvPr/>
            </p:nvSpPr>
            <p:spPr>
              <a:xfrm>
                <a:off x="10609943" y="2732314"/>
                <a:ext cx="551543" cy="1393371"/>
              </a:xfrm>
              <a:prstGeom prst="rect">
                <a:avLst/>
              </a:prstGeom>
              <a:solidFill>
                <a:srgbClr val="52C9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CB3F559-D59C-4B04-8E4F-FF9B852686E5}"/>
                  </a:ext>
                </a:extLst>
              </p:cNvPr>
              <p:cNvSpPr txBox="1"/>
              <p:nvPr/>
            </p:nvSpPr>
            <p:spPr>
              <a:xfrm rot="16200000">
                <a:off x="9840685" y="3075055"/>
                <a:ext cx="20900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0EEF0"/>
                    </a:solidFill>
                    <a:latin typeface="Montserrat" panose="02000505000000020004" pitchFamily="2" charset="0"/>
                  </a:rPr>
                  <a:t>Summary Statistics</a:t>
                </a:r>
              </a:p>
            </p:txBody>
          </p: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3049422" y="-18804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3580945" y="-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4140095" y="-18804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4685527" y="-18804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5238120" y="-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5796661" y="-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6328184" y="0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6887334" y="-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7432766" y="-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7985359" y="0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60" name="image22.png">
            <a:extLst>
              <a:ext uri="{FF2B5EF4-FFF2-40B4-BE49-F238E27FC236}">
                <a16:creationId xmlns:a16="http://schemas.microsoft.com/office/drawing/2014/main" id="{8ADFDF01-C668-4783-AE10-8D6CA417E37C}"/>
              </a:ext>
            </a:extLst>
          </p:cNvPr>
          <p:cNvPicPr/>
          <p:nvPr/>
        </p:nvPicPr>
        <p:blipFill rotWithShape="1">
          <a:blip r:embed="rId2"/>
          <a:srcRect l="1279" t="42060"/>
          <a:stretch/>
        </p:blipFill>
        <p:spPr bwMode="auto">
          <a:xfrm>
            <a:off x="1049685" y="587171"/>
            <a:ext cx="10947038" cy="22945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image38.png">
            <a:extLst>
              <a:ext uri="{FF2B5EF4-FFF2-40B4-BE49-F238E27FC236}">
                <a16:creationId xmlns:a16="http://schemas.microsoft.com/office/drawing/2014/main" id="{7856ACE5-17EE-48EE-8776-D2B55B788C0A}"/>
              </a:ext>
            </a:extLst>
          </p:cNvPr>
          <p:cNvPicPr/>
          <p:nvPr/>
        </p:nvPicPr>
        <p:blipFill rotWithShape="1">
          <a:blip r:embed="rId3"/>
          <a:srcRect t="31855" r="8609" b="-1"/>
          <a:stretch/>
        </p:blipFill>
        <p:spPr>
          <a:xfrm>
            <a:off x="1049685" y="4315356"/>
            <a:ext cx="10947038" cy="2380343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14AE87-E891-4CA7-ACE7-1F19F55096BE}"/>
              </a:ext>
            </a:extLst>
          </p:cNvPr>
          <p:cNvSpPr txBox="1"/>
          <p:nvPr/>
        </p:nvSpPr>
        <p:spPr>
          <a:xfrm>
            <a:off x="1757572" y="3922215"/>
            <a:ext cx="223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1BD590-4131-4933-B0E7-5451722FD4A1}"/>
              </a:ext>
            </a:extLst>
          </p:cNvPr>
          <p:cNvSpPr txBox="1"/>
          <p:nvPr/>
        </p:nvSpPr>
        <p:spPr>
          <a:xfrm>
            <a:off x="1909972" y="314701"/>
            <a:ext cx="223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60224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113679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2237006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2768529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3327679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873111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4425704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984245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5515768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6074918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6620350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7172943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5"/>
          <a:srcRect t="4809" b="5648"/>
          <a:stretch>
            <a:fillRect/>
          </a:stretch>
        </p:blipFill>
        <p:spPr>
          <a:xfrm>
            <a:off x="684642" y="518114"/>
            <a:ext cx="9332629" cy="3185316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6"/>
          <a:srcRect t="24487" r="3494" b="7609"/>
          <a:stretch/>
        </p:blipFill>
        <p:spPr>
          <a:xfrm>
            <a:off x="2722323" y="4006017"/>
            <a:ext cx="5542213" cy="146866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8216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081103" y="4351747"/>
            <a:ext cx="5974893" cy="1506637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660435" y="3705836"/>
            <a:ext cx="212047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86418" y="3600289"/>
            <a:ext cx="227574" cy="216552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08154" y="3705836"/>
            <a:ext cx="212047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764425" y="3600289"/>
            <a:ext cx="227574" cy="216552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81856" y="3600289"/>
            <a:ext cx="227574" cy="216552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568716" y="3978000"/>
            <a:ext cx="2467755" cy="810732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379806" y="3978000"/>
            <a:ext cx="2467755" cy="805846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022947" y="2105561"/>
            <a:ext cx="4753173" cy="2399586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65604" y="1838497"/>
            <a:ext cx="1375274" cy="1308668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44924" y="1838497"/>
            <a:ext cx="1375274" cy="1308668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752028" y="1838497"/>
            <a:ext cx="1375274" cy="1308668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935229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182979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2072559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631709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177141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729734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288275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819798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378948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924380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476973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B46D9B-A39F-4A3B-BEB2-F55FC753F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260" y="1740389"/>
            <a:ext cx="7873463" cy="41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2548011" y="968188"/>
            <a:ext cx="3974598" cy="72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Plot 1: Clicked vs not Clicked  </a:t>
            </a:r>
          </a:p>
          <a:p>
            <a:endParaRPr lang="en-US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43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872942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159856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1872777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431927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2977359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529952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088493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620016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179166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724598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277191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2130733" y="615935"/>
            <a:ext cx="3686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Plot 2: Daily Time on Site</a:t>
            </a:r>
          </a:p>
          <a:p>
            <a:endParaRPr lang="en-US" sz="2000" dirty="0">
              <a:latin typeface="Tw Cen MT" panose="020B0602020104020603" pitchFamily="34" charset="0"/>
            </a:endParaRPr>
          </a:p>
        </p:txBody>
      </p:sp>
      <p:pic>
        <p:nvPicPr>
          <p:cNvPr id="130" name="image23.png">
            <a:extLst>
              <a:ext uri="{FF2B5EF4-FFF2-40B4-BE49-F238E27FC236}">
                <a16:creationId xmlns:a16="http://schemas.microsoft.com/office/drawing/2014/main" id="{5876E814-5A95-434A-B15B-9D28A8ABE100}"/>
              </a:ext>
            </a:extLst>
          </p:cNvPr>
          <p:cNvPicPr/>
          <p:nvPr/>
        </p:nvPicPr>
        <p:blipFill>
          <a:blip r:embed="rId7"/>
          <a:srcRect l="2403" t="1410" r="4326"/>
          <a:stretch>
            <a:fillRect/>
          </a:stretch>
        </p:blipFill>
        <p:spPr>
          <a:xfrm>
            <a:off x="2363833" y="1545728"/>
            <a:ext cx="7757620" cy="44521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1052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935005" y="0"/>
            <a:ext cx="12192000" cy="6858000"/>
            <a:chOff x="-828729" y="0"/>
            <a:chExt cx="12192000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828729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03387" y="3047190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457946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1901072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460222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005654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558247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116788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648311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207461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752893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305486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2130733" y="615935"/>
            <a:ext cx="3686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Plot 2: Age</a:t>
            </a:r>
          </a:p>
          <a:p>
            <a:endParaRPr lang="en-US" sz="2000" dirty="0">
              <a:latin typeface="Tw Cen MT" panose="020B0602020104020603" pitchFamily="34" charset="0"/>
            </a:endParaRPr>
          </a:p>
        </p:txBody>
      </p:sp>
      <p:pic>
        <p:nvPicPr>
          <p:cNvPr id="135" name="image7.png">
            <a:extLst>
              <a:ext uri="{FF2B5EF4-FFF2-40B4-BE49-F238E27FC236}">
                <a16:creationId xmlns:a16="http://schemas.microsoft.com/office/drawing/2014/main" id="{94BDD794-1C67-4BB2-8F96-5A40C386F40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530811" y="1604465"/>
            <a:ext cx="7958128" cy="421594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1919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2.png">
            <a:extLst>
              <a:ext uri="{FF2B5EF4-FFF2-40B4-BE49-F238E27FC236}">
                <a16:creationId xmlns:a16="http://schemas.microsoft.com/office/drawing/2014/main" id="{F1F6ECB1-50F1-40E3-8098-5B9A9EB02ACC}"/>
              </a:ext>
            </a:extLst>
          </p:cNvPr>
          <p:cNvPicPr/>
          <p:nvPr/>
        </p:nvPicPr>
        <p:blipFill>
          <a:blip r:embed="rId2"/>
          <a:srcRect t="4809" b="5648"/>
          <a:stretch>
            <a:fillRect/>
          </a:stretch>
        </p:blipFill>
        <p:spPr>
          <a:xfrm>
            <a:off x="2281649" y="599100"/>
            <a:ext cx="8307962" cy="2621972"/>
          </a:xfrm>
          <a:prstGeom prst="rect">
            <a:avLst/>
          </a:prstGeom>
          <a:ln/>
        </p:spPr>
      </p:pic>
      <p:pic>
        <p:nvPicPr>
          <p:cNvPr id="129" name="image1.png">
            <a:extLst>
              <a:ext uri="{FF2B5EF4-FFF2-40B4-BE49-F238E27FC236}">
                <a16:creationId xmlns:a16="http://schemas.microsoft.com/office/drawing/2014/main" id="{AD5EF1F4-0DE9-43D7-8887-3FF99FF50F8C}"/>
              </a:ext>
            </a:extLst>
          </p:cNvPr>
          <p:cNvPicPr/>
          <p:nvPr/>
        </p:nvPicPr>
        <p:blipFill rotWithShape="1">
          <a:blip r:embed="rId3"/>
          <a:srcRect t="24487" r="3494" b="7609"/>
          <a:stretch/>
        </p:blipFill>
        <p:spPr>
          <a:xfrm>
            <a:off x="3421146" y="4351747"/>
            <a:ext cx="5542213" cy="1468661"/>
          </a:xfrm>
          <a:prstGeom prst="rect">
            <a:avLst/>
          </a:prstGeom>
          <a:ln/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0A6F6C-84B4-419B-8A25-A9C8B937DDA7}"/>
              </a:ext>
            </a:extLst>
          </p:cNvPr>
          <p:cNvCxnSpPr/>
          <p:nvPr/>
        </p:nvCxnSpPr>
        <p:spPr>
          <a:xfrm>
            <a:off x="4721355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871A1-84DB-4D39-8525-B04B11C18BD6}"/>
              </a:ext>
            </a:extLst>
          </p:cNvPr>
          <p:cNvGrpSpPr/>
          <p:nvPr/>
        </p:nvGrpSpPr>
        <p:grpSpPr>
          <a:xfrm>
            <a:off x="4510261" y="3600289"/>
            <a:ext cx="211094" cy="211094"/>
            <a:chOff x="1677812" y="4248152"/>
            <a:chExt cx="211094" cy="211094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09B728-2EA2-4092-9A8E-E63FC6C0465E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39559C5-6A23-4BEF-A783-03F8672389C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49D92B-8FB4-4F26-85AC-2547C7079A4E}"/>
              </a:ext>
            </a:extLst>
          </p:cNvPr>
          <p:cNvCxnSpPr/>
          <p:nvPr/>
        </p:nvCxnSpPr>
        <p:spPr>
          <a:xfrm>
            <a:off x="6869074" y="3705836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E67056-78BB-4FC1-A4A1-C1B4C408536B}"/>
              </a:ext>
            </a:extLst>
          </p:cNvPr>
          <p:cNvGrpSpPr/>
          <p:nvPr/>
        </p:nvGrpSpPr>
        <p:grpSpPr>
          <a:xfrm>
            <a:off x="6688268" y="3600289"/>
            <a:ext cx="211094" cy="211094"/>
            <a:chOff x="3855819" y="4248152"/>
            <a:chExt cx="211094" cy="21109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B99F7F-E7DE-4887-9BCB-D1F4AA6EF644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F4D9B8-AB00-47B5-A6F4-DD9B8C8FC008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34624E4-3AED-4EE5-B568-12DCB35D4651}"/>
              </a:ext>
            </a:extLst>
          </p:cNvPr>
          <p:cNvGrpSpPr/>
          <p:nvPr/>
        </p:nvGrpSpPr>
        <p:grpSpPr>
          <a:xfrm>
            <a:off x="8805699" y="3600289"/>
            <a:ext cx="211094" cy="211094"/>
            <a:chOff x="5973250" y="4248152"/>
            <a:chExt cx="211094" cy="21109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EE6D20B-87DA-4189-BE94-A5914A17681D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6854AA-76A8-44C1-AA0D-64B5132434FC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85469D1-B08E-4EA5-AF80-D46E7427E819}"/>
              </a:ext>
            </a:extLst>
          </p:cNvPr>
          <p:cNvGrpSpPr/>
          <p:nvPr/>
        </p:nvGrpSpPr>
        <p:grpSpPr>
          <a:xfrm>
            <a:off x="5654785" y="3978000"/>
            <a:ext cx="2289049" cy="790297"/>
            <a:chOff x="1514240" y="4816886"/>
            <a:chExt cx="2289049" cy="79029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671FF8-1066-4429-911F-A07F37A58E8F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Step 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F256B5-C3D2-4CEA-A2FC-0DECB7F29232}"/>
                </a:ext>
              </a:extLst>
            </p:cNvPr>
            <p:cNvSpPr txBox="1"/>
            <p:nvPr/>
          </p:nvSpPr>
          <p:spPr>
            <a:xfrm>
              <a:off x="1733898" y="5299406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DATA TYPE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4F314D-C28E-4B9F-9EAF-1B84F1252CB2}"/>
              </a:ext>
            </a:extLst>
          </p:cNvPr>
          <p:cNvGrpSpPr/>
          <p:nvPr/>
        </p:nvGrpSpPr>
        <p:grpSpPr>
          <a:xfrm>
            <a:off x="3465875" y="3978000"/>
            <a:ext cx="2289049" cy="785534"/>
            <a:chOff x="1514240" y="4816886"/>
            <a:chExt cx="2289049" cy="78553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1B792A-0708-48FF-9B19-E2794998BD3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Step 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E7A2B93-858C-439D-B094-8326C14D8B91}"/>
                </a:ext>
              </a:extLst>
            </p:cNvPr>
            <p:cNvSpPr txBox="1"/>
            <p:nvPr/>
          </p:nvSpPr>
          <p:spPr>
            <a:xfrm>
              <a:off x="1733898" y="5294643"/>
              <a:ext cx="1849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NAMES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E2AAB86-82AA-4FF4-AFC6-D6BCBA9D7740}"/>
              </a:ext>
            </a:extLst>
          </p:cNvPr>
          <p:cNvGrpSpPr/>
          <p:nvPr/>
        </p:nvGrpSpPr>
        <p:grpSpPr>
          <a:xfrm>
            <a:off x="7783924" y="3978000"/>
            <a:ext cx="2289049" cy="992054"/>
            <a:chOff x="1514240" y="4816886"/>
            <a:chExt cx="2289049" cy="9920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07C100-40DB-477D-BCE1-03060D046AE3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Step 3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02740AC-E9BC-4CA3-A12C-7509C313F47E}"/>
                </a:ext>
              </a:extLst>
            </p:cNvPr>
            <p:cNvSpPr txBox="1"/>
            <p:nvPr/>
          </p:nvSpPr>
          <p:spPr>
            <a:xfrm>
              <a:off x="1733898" y="5285720"/>
              <a:ext cx="1849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COLUMN ORDER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ISO CODE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266CD30-9A7F-4D6A-A029-3A51DD2AF8B2}"/>
              </a:ext>
            </a:extLst>
          </p:cNvPr>
          <p:cNvGrpSpPr/>
          <p:nvPr/>
        </p:nvGrpSpPr>
        <p:grpSpPr>
          <a:xfrm>
            <a:off x="4274517" y="2105561"/>
            <a:ext cx="4408966" cy="2339102"/>
            <a:chOff x="4136103" y="2121039"/>
            <a:chExt cx="4408966" cy="233910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67EB4AE-3CDD-47DE-9680-BBB683C5E4B4}"/>
                </a:ext>
              </a:extLst>
            </p:cNvPr>
            <p:cNvSpPr txBox="1"/>
            <p:nvPr/>
          </p:nvSpPr>
          <p:spPr>
            <a:xfrm>
              <a:off x="4136103" y="2121039"/>
              <a:ext cx="440896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Predicting </a:t>
              </a:r>
              <a:r>
                <a:rPr lang="en-US" sz="36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Customer Behavior for Ad clicks </a:t>
              </a:r>
              <a:r>
                <a:rPr lang="en-US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Advertising Data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9B1A946-7E74-49B3-AB6D-A32555364812}"/>
                </a:ext>
              </a:extLst>
            </p:cNvPr>
            <p:cNvSpPr txBox="1"/>
            <p:nvPr/>
          </p:nvSpPr>
          <p:spPr>
            <a:xfrm>
              <a:off x="4136103" y="4060031"/>
              <a:ext cx="4408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w Cen MT" panose="020B0602020104020603" pitchFamily="34" charset="0"/>
                </a:rPr>
                <a:t>Machine learning algorithms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12026-F7C1-44E0-80C5-FF4614A150D5}"/>
              </a:ext>
            </a:extLst>
          </p:cNvPr>
          <p:cNvGrpSpPr/>
          <p:nvPr/>
        </p:nvGrpSpPr>
        <p:grpSpPr>
          <a:xfrm>
            <a:off x="3972559" y="1838497"/>
            <a:ext cx="1275682" cy="1275682"/>
            <a:chOff x="3063120" y="1755914"/>
            <a:chExt cx="1275682" cy="1275682"/>
          </a:xfrm>
        </p:grpSpPr>
        <p:sp>
          <p:nvSpPr>
            <p:cNvPr id="117" name="Teardrop 116">
              <a:extLst>
                <a:ext uri="{FF2B5EF4-FFF2-40B4-BE49-F238E27FC236}">
                  <a16:creationId xmlns:a16="http://schemas.microsoft.com/office/drawing/2014/main" id="{B8C6E6E1-59E0-4D54-B9D5-0B99AE5C548F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FC7C029-8BFA-46B3-8FD1-7FB9A4EBB252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80E0987-E821-40B5-AE19-F209A580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55B8D85-CF11-42CF-BB68-777A98D900C9}"/>
              </a:ext>
            </a:extLst>
          </p:cNvPr>
          <p:cNvGrpSpPr/>
          <p:nvPr/>
        </p:nvGrpSpPr>
        <p:grpSpPr>
          <a:xfrm>
            <a:off x="6151879" y="1838497"/>
            <a:ext cx="1275682" cy="1275682"/>
            <a:chOff x="5242440" y="1755914"/>
            <a:chExt cx="1275682" cy="1275682"/>
          </a:xfrm>
        </p:grpSpPr>
        <p:sp>
          <p:nvSpPr>
            <p:cNvPr id="121" name="Teardrop 120">
              <a:extLst>
                <a:ext uri="{FF2B5EF4-FFF2-40B4-BE49-F238E27FC236}">
                  <a16:creationId xmlns:a16="http://schemas.microsoft.com/office/drawing/2014/main" id="{005525D3-D05D-423E-806F-622444E55BA7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998AD2E-7F7E-4975-9F3C-F787CA1ED1E0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340FEBE1-4CAD-467F-A7A9-F85E5B76E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82D4326-7208-4374-82CD-3BFBA9A520CA}"/>
              </a:ext>
            </a:extLst>
          </p:cNvPr>
          <p:cNvGrpSpPr/>
          <p:nvPr/>
        </p:nvGrpSpPr>
        <p:grpSpPr>
          <a:xfrm>
            <a:off x="8262620" y="1838497"/>
            <a:ext cx="1275682" cy="1275682"/>
            <a:chOff x="7353181" y="1755914"/>
            <a:chExt cx="1275682" cy="1275682"/>
          </a:xfrm>
        </p:grpSpPr>
        <p:sp>
          <p:nvSpPr>
            <p:cNvPr id="125" name="Teardrop 124">
              <a:extLst>
                <a:ext uri="{FF2B5EF4-FFF2-40B4-BE49-F238E27FC236}">
                  <a16:creationId xmlns:a16="http://schemas.microsoft.com/office/drawing/2014/main" id="{8D081326-F47B-4638-9662-7D95B9612B3D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3602ACF7-1150-4221-BE59-5A6D373C71E0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77A083D5-7E78-47C1-8667-D39C34CE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6D366964-4FBD-4A19-BA49-5049C8C38E5E}"/>
              </a:ext>
            </a:extLst>
          </p:cNvPr>
          <p:cNvSpPr/>
          <p:nvPr/>
        </p:nvSpPr>
        <p:spPr>
          <a:xfrm>
            <a:off x="8772192" y="1854584"/>
            <a:ext cx="3117876" cy="31178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F3CFBCA-E706-439F-81BC-A012CC989E85}"/>
              </a:ext>
            </a:extLst>
          </p:cNvPr>
          <p:cNvSpPr/>
          <p:nvPr/>
        </p:nvSpPr>
        <p:spPr>
          <a:xfrm>
            <a:off x="9111153" y="2193545"/>
            <a:ext cx="2439954" cy="243995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A98C3B5-50C4-4BB7-9FC1-6496467D714F}"/>
              </a:ext>
            </a:extLst>
          </p:cNvPr>
          <p:cNvSpPr/>
          <p:nvPr/>
        </p:nvSpPr>
        <p:spPr>
          <a:xfrm>
            <a:off x="9327318" y="2409710"/>
            <a:ext cx="2007624" cy="2007624"/>
          </a:xfrm>
          <a:prstGeom prst="ellipse">
            <a:avLst/>
          </a:prstGeom>
          <a:solidFill>
            <a:srgbClr val="F0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FD119E6-564C-4B24-9202-CB525EE89DF7}"/>
              </a:ext>
            </a:extLst>
          </p:cNvPr>
          <p:cNvGrpSpPr/>
          <p:nvPr/>
        </p:nvGrpSpPr>
        <p:grpSpPr>
          <a:xfrm>
            <a:off x="9677645" y="2760036"/>
            <a:ext cx="1306970" cy="1306970"/>
            <a:chOff x="4995674" y="4044712"/>
            <a:chExt cx="848364" cy="848364"/>
          </a:xfrm>
          <a:solidFill>
            <a:srgbClr val="FF5969"/>
          </a:solidFill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19AFBF6-7CF9-43C8-91DE-29A8A73E19D8}"/>
                </a:ext>
              </a:extLst>
            </p:cNvPr>
            <p:cNvGrpSpPr/>
            <p:nvPr/>
          </p:nvGrpSpPr>
          <p:grpSpPr>
            <a:xfrm>
              <a:off x="5011823" y="4060861"/>
              <a:ext cx="816066" cy="816066"/>
              <a:chOff x="3205163" y="1762126"/>
              <a:chExt cx="601662" cy="601662"/>
            </a:xfrm>
            <a:grpFill/>
          </p:grpSpPr>
          <p:sp>
            <p:nvSpPr>
              <p:cNvPr id="164" name="Freeform 176">
                <a:extLst>
                  <a:ext uri="{FF2B5EF4-FFF2-40B4-BE49-F238E27FC236}">
                    <a16:creationId xmlns:a16="http://schemas.microsoft.com/office/drawing/2014/main" id="{CA41A270-8F17-4382-B33B-C5B06BED8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1762126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77">
                <a:extLst>
                  <a:ext uri="{FF2B5EF4-FFF2-40B4-BE49-F238E27FC236}">
                    <a16:creationId xmlns:a16="http://schemas.microsoft.com/office/drawing/2014/main" id="{28294153-95C8-47FD-9F4A-A5987B33F9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18002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10 w 67"/>
                  <a:gd name="T3" fmla="*/ 86 h 88"/>
                  <a:gd name="T4" fmla="*/ 4 w 67"/>
                  <a:gd name="T5" fmla="*/ 66 h 88"/>
                  <a:gd name="T6" fmla="*/ 37 w 67"/>
                  <a:gd name="T7" fmla="*/ 9 h 88"/>
                  <a:gd name="T8" fmla="*/ 57 w 67"/>
                  <a:gd name="T9" fmla="*/ 4 h 88"/>
                  <a:gd name="T10" fmla="*/ 63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5" y="88"/>
                      <a:pt x="12" y="88"/>
                      <a:pt x="10" y="86"/>
                    </a:cubicBezTo>
                    <a:cubicBezTo>
                      <a:pt x="3" y="82"/>
                      <a:pt x="0" y="73"/>
                      <a:pt x="4" y="66"/>
                    </a:cubicBezTo>
                    <a:lnTo>
                      <a:pt x="37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5" y="8"/>
                      <a:pt x="67" y="17"/>
                      <a:pt x="63" y="24"/>
                    </a:cubicBezTo>
                    <a:lnTo>
                      <a:pt x="30" y="81"/>
                    </a:lnTo>
                    <a:cubicBezTo>
                      <a:pt x="28" y="85"/>
                      <a:pt x="23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78">
                <a:extLst>
                  <a:ext uri="{FF2B5EF4-FFF2-40B4-BE49-F238E27FC236}">
                    <a16:creationId xmlns:a16="http://schemas.microsoft.com/office/drawing/2014/main" id="{4DD7702E-EBF5-4627-A96B-7CA6444F5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1905001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8 h 65"/>
                  <a:gd name="T4" fmla="*/ 10 w 91"/>
                  <a:gd name="T5" fmla="*/ 37 h 65"/>
                  <a:gd name="T6" fmla="*/ 66 w 91"/>
                  <a:gd name="T7" fmla="*/ 5 h 65"/>
                  <a:gd name="T8" fmla="*/ 87 w 91"/>
                  <a:gd name="T9" fmla="*/ 10 h 65"/>
                  <a:gd name="T10" fmla="*/ 81 w 91"/>
                  <a:gd name="T11" fmla="*/ 31 h 65"/>
                  <a:gd name="T12" fmla="*/ 25 w 91"/>
                  <a:gd name="T13" fmla="*/ 63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8"/>
                    </a:cubicBezTo>
                    <a:cubicBezTo>
                      <a:pt x="0" y="50"/>
                      <a:pt x="3" y="41"/>
                      <a:pt x="10" y="37"/>
                    </a:cubicBezTo>
                    <a:lnTo>
                      <a:pt x="66" y="5"/>
                    </a:lnTo>
                    <a:cubicBezTo>
                      <a:pt x="73" y="0"/>
                      <a:pt x="82" y="3"/>
                      <a:pt x="87" y="10"/>
                    </a:cubicBezTo>
                    <a:cubicBezTo>
                      <a:pt x="91" y="17"/>
                      <a:pt x="88" y="26"/>
                      <a:pt x="81" y="31"/>
                    </a:cubicBezTo>
                    <a:lnTo>
                      <a:pt x="25" y="63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79">
                <a:extLst>
                  <a:ext uri="{FF2B5EF4-FFF2-40B4-BE49-F238E27FC236}">
                    <a16:creationId xmlns:a16="http://schemas.microsoft.com/office/drawing/2014/main" id="{22C41564-1C0B-4BBC-861A-8B91C4A67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3800" y="2051051"/>
                <a:ext cx="73025" cy="23813"/>
              </a:xfrm>
              <a:custGeom>
                <a:avLst/>
                <a:gdLst>
                  <a:gd name="T0" fmla="*/ 80 w 95"/>
                  <a:gd name="T1" fmla="*/ 30 h 30"/>
                  <a:gd name="T2" fmla="*/ 15 w 95"/>
                  <a:gd name="T3" fmla="*/ 30 h 30"/>
                  <a:gd name="T4" fmla="*/ 0 w 95"/>
                  <a:gd name="T5" fmla="*/ 15 h 30"/>
                  <a:gd name="T6" fmla="*/ 15 w 95"/>
                  <a:gd name="T7" fmla="*/ 0 h 30"/>
                  <a:gd name="T8" fmla="*/ 80 w 95"/>
                  <a:gd name="T9" fmla="*/ 0 h 30"/>
                  <a:gd name="T10" fmla="*/ 95 w 95"/>
                  <a:gd name="T11" fmla="*/ 15 h 30"/>
                  <a:gd name="T12" fmla="*/ 80 w 95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30">
                    <a:moveTo>
                      <a:pt x="80" y="30"/>
                    </a:moveTo>
                    <a:lnTo>
                      <a:pt x="15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lnTo>
                      <a:pt x="80" y="0"/>
                    </a:lnTo>
                    <a:cubicBezTo>
                      <a:pt x="89" y="0"/>
                      <a:pt x="95" y="7"/>
                      <a:pt x="95" y="15"/>
                    </a:cubicBezTo>
                    <a:cubicBezTo>
                      <a:pt x="95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0">
                <a:extLst>
                  <a:ext uri="{FF2B5EF4-FFF2-40B4-BE49-F238E27FC236}">
                    <a16:creationId xmlns:a16="http://schemas.microsoft.com/office/drawing/2014/main" id="{B0AEDCA6-C8B8-42EA-B14F-A5022FDDF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170113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2 h 65"/>
                  <a:gd name="T4" fmla="*/ 10 w 91"/>
                  <a:gd name="T5" fmla="*/ 30 h 65"/>
                  <a:gd name="T6" fmla="*/ 4 w 91"/>
                  <a:gd name="T7" fmla="*/ 9 h 65"/>
                  <a:gd name="T8" fmla="*/ 25 w 91"/>
                  <a:gd name="T9" fmla="*/ 4 h 65"/>
                  <a:gd name="T10" fmla="*/ 81 w 91"/>
                  <a:gd name="T11" fmla="*/ 36 h 65"/>
                  <a:gd name="T12" fmla="*/ 87 w 91"/>
                  <a:gd name="T13" fmla="*/ 57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2"/>
                    </a:cubicBezTo>
                    <a:lnTo>
                      <a:pt x="10" y="30"/>
                    </a:lnTo>
                    <a:cubicBezTo>
                      <a:pt x="3" y="26"/>
                      <a:pt x="0" y="17"/>
                      <a:pt x="4" y="9"/>
                    </a:cubicBezTo>
                    <a:cubicBezTo>
                      <a:pt x="8" y="2"/>
                      <a:pt x="18" y="0"/>
                      <a:pt x="25" y="4"/>
                    </a:cubicBezTo>
                    <a:lnTo>
                      <a:pt x="81" y="36"/>
                    </a:lnTo>
                    <a:cubicBezTo>
                      <a:pt x="88" y="41"/>
                      <a:pt x="91" y="50"/>
                      <a:pt x="87" y="57"/>
                    </a:cubicBezTo>
                    <a:cubicBezTo>
                      <a:pt x="84" y="62"/>
                      <a:pt x="79" y="65"/>
                      <a:pt x="73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1">
                <a:extLst>
                  <a:ext uri="{FF2B5EF4-FFF2-40B4-BE49-F238E27FC236}">
                    <a16:creationId xmlns:a16="http://schemas.microsoft.com/office/drawing/2014/main" id="{27D037FE-8F31-4F2D-84F9-867525C92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150" y="2257426"/>
                <a:ext cx="50800" cy="66675"/>
              </a:xfrm>
              <a:custGeom>
                <a:avLst/>
                <a:gdLst>
                  <a:gd name="T0" fmla="*/ 50 w 67"/>
                  <a:gd name="T1" fmla="*/ 88 h 88"/>
                  <a:gd name="T2" fmla="*/ 37 w 67"/>
                  <a:gd name="T3" fmla="*/ 81 h 88"/>
                  <a:gd name="T4" fmla="*/ 4 w 67"/>
                  <a:gd name="T5" fmla="*/ 24 h 88"/>
                  <a:gd name="T6" fmla="*/ 10 w 67"/>
                  <a:gd name="T7" fmla="*/ 4 h 88"/>
                  <a:gd name="T8" fmla="*/ 30 w 67"/>
                  <a:gd name="T9" fmla="*/ 9 h 88"/>
                  <a:gd name="T10" fmla="*/ 63 w 67"/>
                  <a:gd name="T11" fmla="*/ 66 h 88"/>
                  <a:gd name="T12" fmla="*/ 57 w 67"/>
                  <a:gd name="T13" fmla="*/ 86 h 88"/>
                  <a:gd name="T14" fmla="*/ 50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50" y="88"/>
                    </a:moveTo>
                    <a:cubicBezTo>
                      <a:pt x="45" y="88"/>
                      <a:pt x="40" y="85"/>
                      <a:pt x="37" y="81"/>
                    </a:cubicBezTo>
                    <a:lnTo>
                      <a:pt x="4" y="24"/>
                    </a:lnTo>
                    <a:cubicBezTo>
                      <a:pt x="0" y="17"/>
                      <a:pt x="3" y="8"/>
                      <a:pt x="10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3" y="66"/>
                    </a:lnTo>
                    <a:cubicBezTo>
                      <a:pt x="67" y="73"/>
                      <a:pt x="65" y="82"/>
                      <a:pt x="57" y="86"/>
                    </a:cubicBezTo>
                    <a:cubicBezTo>
                      <a:pt x="55" y="88"/>
                      <a:pt x="52" y="88"/>
                      <a:pt x="5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2">
                <a:extLst>
                  <a:ext uri="{FF2B5EF4-FFF2-40B4-BE49-F238E27FC236}">
                    <a16:creationId xmlns:a16="http://schemas.microsoft.com/office/drawing/2014/main" id="{589F3E58-D349-487F-A98B-FCD9D7DDD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4088" y="2290763"/>
                <a:ext cx="23813" cy="73025"/>
              </a:xfrm>
              <a:custGeom>
                <a:avLst/>
                <a:gdLst>
                  <a:gd name="T0" fmla="*/ 15 w 30"/>
                  <a:gd name="T1" fmla="*/ 95 h 95"/>
                  <a:gd name="T2" fmla="*/ 0 w 30"/>
                  <a:gd name="T3" fmla="*/ 80 h 95"/>
                  <a:gd name="T4" fmla="*/ 0 w 30"/>
                  <a:gd name="T5" fmla="*/ 15 h 95"/>
                  <a:gd name="T6" fmla="*/ 15 w 30"/>
                  <a:gd name="T7" fmla="*/ 0 h 95"/>
                  <a:gd name="T8" fmla="*/ 30 w 30"/>
                  <a:gd name="T9" fmla="*/ 15 h 95"/>
                  <a:gd name="T10" fmla="*/ 30 w 30"/>
                  <a:gd name="T11" fmla="*/ 80 h 95"/>
                  <a:gd name="T12" fmla="*/ 15 w 30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95">
                    <a:moveTo>
                      <a:pt x="15" y="95"/>
                    </a:moveTo>
                    <a:cubicBezTo>
                      <a:pt x="7" y="95"/>
                      <a:pt x="0" y="88"/>
                      <a:pt x="0" y="80"/>
                    </a:cubicBezTo>
                    <a:lnTo>
                      <a:pt x="0" y="15"/>
                    </a:ln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30" y="7"/>
                      <a:pt x="30" y="15"/>
                    </a:cubicBezTo>
                    <a:lnTo>
                      <a:pt x="30" y="80"/>
                    </a:lnTo>
                    <a:cubicBezTo>
                      <a:pt x="30" y="88"/>
                      <a:pt x="24" y="95"/>
                      <a:pt x="15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3">
                <a:extLst>
                  <a:ext uri="{FF2B5EF4-FFF2-40B4-BE49-F238E27FC236}">
                    <a16:creationId xmlns:a16="http://schemas.microsoft.com/office/drawing/2014/main" id="{79A3E63B-24D5-4F31-BC75-36157ED26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2257426"/>
                <a:ext cx="50800" cy="66675"/>
              </a:xfrm>
              <a:custGeom>
                <a:avLst/>
                <a:gdLst>
                  <a:gd name="T0" fmla="*/ 17 w 67"/>
                  <a:gd name="T1" fmla="*/ 88 h 88"/>
                  <a:gd name="T2" fmla="*/ 9 w 67"/>
                  <a:gd name="T3" fmla="*/ 86 h 88"/>
                  <a:gd name="T4" fmla="*/ 4 w 67"/>
                  <a:gd name="T5" fmla="*/ 66 h 88"/>
                  <a:gd name="T6" fmla="*/ 36 w 67"/>
                  <a:gd name="T7" fmla="*/ 9 h 88"/>
                  <a:gd name="T8" fmla="*/ 57 w 67"/>
                  <a:gd name="T9" fmla="*/ 4 h 88"/>
                  <a:gd name="T10" fmla="*/ 62 w 67"/>
                  <a:gd name="T11" fmla="*/ 24 h 88"/>
                  <a:gd name="T12" fmla="*/ 30 w 67"/>
                  <a:gd name="T13" fmla="*/ 81 h 88"/>
                  <a:gd name="T14" fmla="*/ 17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17" y="88"/>
                    </a:moveTo>
                    <a:cubicBezTo>
                      <a:pt x="14" y="88"/>
                      <a:pt x="12" y="88"/>
                      <a:pt x="9" y="86"/>
                    </a:cubicBezTo>
                    <a:cubicBezTo>
                      <a:pt x="2" y="82"/>
                      <a:pt x="0" y="73"/>
                      <a:pt x="4" y="66"/>
                    </a:cubicBezTo>
                    <a:lnTo>
                      <a:pt x="36" y="9"/>
                    </a:lnTo>
                    <a:cubicBezTo>
                      <a:pt x="41" y="2"/>
                      <a:pt x="50" y="0"/>
                      <a:pt x="57" y="4"/>
                    </a:cubicBezTo>
                    <a:cubicBezTo>
                      <a:pt x="64" y="8"/>
                      <a:pt x="67" y="17"/>
                      <a:pt x="62" y="24"/>
                    </a:cubicBezTo>
                    <a:lnTo>
                      <a:pt x="30" y="81"/>
                    </a:lnTo>
                    <a:cubicBezTo>
                      <a:pt x="27" y="85"/>
                      <a:pt x="22" y="88"/>
                      <a:pt x="17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84">
                <a:extLst>
                  <a:ext uri="{FF2B5EF4-FFF2-40B4-BE49-F238E27FC236}">
                    <a16:creationId xmlns:a16="http://schemas.microsoft.com/office/drawing/2014/main" id="{DFE8D446-ED95-4941-8ACF-0D7FA7918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2170113"/>
                <a:ext cx="69850" cy="49213"/>
              </a:xfrm>
              <a:custGeom>
                <a:avLst/>
                <a:gdLst>
                  <a:gd name="T0" fmla="*/ 17 w 91"/>
                  <a:gd name="T1" fmla="*/ 65 h 65"/>
                  <a:gd name="T2" fmla="*/ 4 w 91"/>
                  <a:gd name="T3" fmla="*/ 57 h 65"/>
                  <a:gd name="T4" fmla="*/ 10 w 91"/>
                  <a:gd name="T5" fmla="*/ 36 h 65"/>
                  <a:gd name="T6" fmla="*/ 66 w 91"/>
                  <a:gd name="T7" fmla="*/ 4 h 65"/>
                  <a:gd name="T8" fmla="*/ 87 w 91"/>
                  <a:gd name="T9" fmla="*/ 9 h 65"/>
                  <a:gd name="T10" fmla="*/ 81 w 91"/>
                  <a:gd name="T11" fmla="*/ 30 h 65"/>
                  <a:gd name="T12" fmla="*/ 25 w 91"/>
                  <a:gd name="T13" fmla="*/ 62 h 65"/>
                  <a:gd name="T14" fmla="*/ 17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17" y="65"/>
                    </a:moveTo>
                    <a:cubicBezTo>
                      <a:pt x="12" y="65"/>
                      <a:pt x="7" y="62"/>
                      <a:pt x="4" y="57"/>
                    </a:cubicBezTo>
                    <a:cubicBezTo>
                      <a:pt x="0" y="50"/>
                      <a:pt x="3" y="41"/>
                      <a:pt x="10" y="36"/>
                    </a:cubicBezTo>
                    <a:lnTo>
                      <a:pt x="66" y="4"/>
                    </a:lnTo>
                    <a:cubicBezTo>
                      <a:pt x="73" y="0"/>
                      <a:pt x="82" y="2"/>
                      <a:pt x="87" y="9"/>
                    </a:cubicBezTo>
                    <a:cubicBezTo>
                      <a:pt x="91" y="17"/>
                      <a:pt x="88" y="26"/>
                      <a:pt x="81" y="30"/>
                    </a:cubicBezTo>
                    <a:lnTo>
                      <a:pt x="25" y="62"/>
                    </a:lnTo>
                    <a:cubicBezTo>
                      <a:pt x="22" y="64"/>
                      <a:pt x="20" y="65"/>
                      <a:pt x="17" y="6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85">
                <a:extLst>
                  <a:ext uri="{FF2B5EF4-FFF2-40B4-BE49-F238E27FC236}">
                    <a16:creationId xmlns:a16="http://schemas.microsoft.com/office/drawing/2014/main" id="{2372BB32-55C5-474E-84D0-653FE54E9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5163" y="2051051"/>
                <a:ext cx="73025" cy="23813"/>
              </a:xfrm>
              <a:custGeom>
                <a:avLst/>
                <a:gdLst>
                  <a:gd name="T0" fmla="*/ 80 w 96"/>
                  <a:gd name="T1" fmla="*/ 30 h 30"/>
                  <a:gd name="T2" fmla="*/ 16 w 96"/>
                  <a:gd name="T3" fmla="*/ 30 h 30"/>
                  <a:gd name="T4" fmla="*/ 0 w 96"/>
                  <a:gd name="T5" fmla="*/ 15 h 30"/>
                  <a:gd name="T6" fmla="*/ 16 w 96"/>
                  <a:gd name="T7" fmla="*/ 0 h 30"/>
                  <a:gd name="T8" fmla="*/ 80 w 96"/>
                  <a:gd name="T9" fmla="*/ 0 h 30"/>
                  <a:gd name="T10" fmla="*/ 96 w 96"/>
                  <a:gd name="T11" fmla="*/ 15 h 30"/>
                  <a:gd name="T12" fmla="*/ 80 w 96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30">
                    <a:moveTo>
                      <a:pt x="80" y="30"/>
                    </a:moveTo>
                    <a:lnTo>
                      <a:pt x="16" y="30"/>
                    </a:lnTo>
                    <a:cubicBezTo>
                      <a:pt x="7" y="30"/>
                      <a:pt x="0" y="23"/>
                      <a:pt x="0" y="15"/>
                    </a:cubicBezTo>
                    <a:cubicBezTo>
                      <a:pt x="0" y="7"/>
                      <a:pt x="7" y="0"/>
                      <a:pt x="16" y="0"/>
                    </a:cubicBezTo>
                    <a:lnTo>
                      <a:pt x="80" y="0"/>
                    </a:lnTo>
                    <a:cubicBezTo>
                      <a:pt x="89" y="0"/>
                      <a:pt x="96" y="7"/>
                      <a:pt x="96" y="15"/>
                    </a:cubicBezTo>
                    <a:cubicBezTo>
                      <a:pt x="96" y="23"/>
                      <a:pt x="89" y="30"/>
                      <a:pt x="8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86">
                <a:extLst>
                  <a:ext uri="{FF2B5EF4-FFF2-40B4-BE49-F238E27FC236}">
                    <a16:creationId xmlns:a16="http://schemas.microsoft.com/office/drawing/2014/main" id="{9DC0F2DE-4BA9-4CE0-8E3A-9A1B86DD2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263" y="1905001"/>
                <a:ext cx="69850" cy="49213"/>
              </a:xfrm>
              <a:custGeom>
                <a:avLst/>
                <a:gdLst>
                  <a:gd name="T0" fmla="*/ 73 w 91"/>
                  <a:gd name="T1" fmla="*/ 65 h 65"/>
                  <a:gd name="T2" fmla="*/ 66 w 91"/>
                  <a:gd name="T3" fmla="*/ 63 h 65"/>
                  <a:gd name="T4" fmla="*/ 10 w 91"/>
                  <a:gd name="T5" fmla="*/ 31 h 65"/>
                  <a:gd name="T6" fmla="*/ 4 w 91"/>
                  <a:gd name="T7" fmla="*/ 10 h 65"/>
                  <a:gd name="T8" fmla="*/ 25 w 91"/>
                  <a:gd name="T9" fmla="*/ 5 h 65"/>
                  <a:gd name="T10" fmla="*/ 81 w 91"/>
                  <a:gd name="T11" fmla="*/ 37 h 65"/>
                  <a:gd name="T12" fmla="*/ 87 w 91"/>
                  <a:gd name="T13" fmla="*/ 58 h 65"/>
                  <a:gd name="T14" fmla="*/ 73 w 91"/>
                  <a:gd name="T1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65">
                    <a:moveTo>
                      <a:pt x="73" y="65"/>
                    </a:moveTo>
                    <a:cubicBezTo>
                      <a:pt x="71" y="65"/>
                      <a:pt x="68" y="64"/>
                      <a:pt x="66" y="63"/>
                    </a:cubicBezTo>
                    <a:lnTo>
                      <a:pt x="10" y="31"/>
                    </a:lnTo>
                    <a:cubicBezTo>
                      <a:pt x="3" y="26"/>
                      <a:pt x="0" y="17"/>
                      <a:pt x="4" y="10"/>
                    </a:cubicBezTo>
                    <a:cubicBezTo>
                      <a:pt x="8" y="3"/>
                      <a:pt x="18" y="0"/>
                      <a:pt x="25" y="5"/>
                    </a:cubicBezTo>
                    <a:lnTo>
                      <a:pt x="81" y="37"/>
                    </a:lnTo>
                    <a:cubicBezTo>
                      <a:pt x="88" y="41"/>
                      <a:pt x="91" y="50"/>
                      <a:pt x="87" y="58"/>
                    </a:cubicBezTo>
                    <a:cubicBezTo>
                      <a:pt x="84" y="62"/>
                      <a:pt x="79" y="65"/>
                      <a:pt x="7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87">
                <a:extLst>
                  <a:ext uri="{FF2B5EF4-FFF2-40B4-BE49-F238E27FC236}">
                    <a16:creationId xmlns:a16="http://schemas.microsoft.com/office/drawing/2014/main" id="{E4BE47C0-3BBD-4C32-BB8B-FED7C9E87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9625" y="1800226"/>
                <a:ext cx="50800" cy="66675"/>
              </a:xfrm>
              <a:custGeom>
                <a:avLst/>
                <a:gdLst>
                  <a:gd name="T0" fmla="*/ 49 w 67"/>
                  <a:gd name="T1" fmla="*/ 88 h 88"/>
                  <a:gd name="T2" fmla="*/ 36 w 67"/>
                  <a:gd name="T3" fmla="*/ 81 h 88"/>
                  <a:gd name="T4" fmla="*/ 4 w 67"/>
                  <a:gd name="T5" fmla="*/ 24 h 88"/>
                  <a:gd name="T6" fmla="*/ 9 w 67"/>
                  <a:gd name="T7" fmla="*/ 4 h 88"/>
                  <a:gd name="T8" fmla="*/ 30 w 67"/>
                  <a:gd name="T9" fmla="*/ 9 h 88"/>
                  <a:gd name="T10" fmla="*/ 62 w 67"/>
                  <a:gd name="T11" fmla="*/ 66 h 88"/>
                  <a:gd name="T12" fmla="*/ 57 w 67"/>
                  <a:gd name="T13" fmla="*/ 86 h 88"/>
                  <a:gd name="T14" fmla="*/ 49 w 67"/>
                  <a:gd name="T15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8">
                    <a:moveTo>
                      <a:pt x="49" y="88"/>
                    </a:moveTo>
                    <a:cubicBezTo>
                      <a:pt x="44" y="88"/>
                      <a:pt x="39" y="85"/>
                      <a:pt x="36" y="81"/>
                    </a:cubicBezTo>
                    <a:lnTo>
                      <a:pt x="4" y="24"/>
                    </a:lnTo>
                    <a:cubicBezTo>
                      <a:pt x="0" y="17"/>
                      <a:pt x="2" y="8"/>
                      <a:pt x="9" y="4"/>
                    </a:cubicBezTo>
                    <a:cubicBezTo>
                      <a:pt x="17" y="0"/>
                      <a:pt x="26" y="2"/>
                      <a:pt x="30" y="9"/>
                    </a:cubicBezTo>
                    <a:lnTo>
                      <a:pt x="62" y="66"/>
                    </a:lnTo>
                    <a:cubicBezTo>
                      <a:pt x="67" y="73"/>
                      <a:pt x="64" y="82"/>
                      <a:pt x="57" y="86"/>
                    </a:cubicBezTo>
                    <a:cubicBezTo>
                      <a:pt x="55" y="88"/>
                      <a:pt x="52" y="88"/>
                      <a:pt x="49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E9A31D78-D2D9-4E96-9343-56025CD76453}"/>
                </a:ext>
              </a:extLst>
            </p:cNvPr>
            <p:cNvSpPr/>
            <p:nvPr/>
          </p:nvSpPr>
          <p:spPr>
            <a:xfrm>
              <a:off x="4995674" y="4044712"/>
              <a:ext cx="848364" cy="848364"/>
            </a:xfrm>
            <a:prstGeom prst="donut">
              <a:avLst>
                <a:gd name="adj" fmla="val 394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Circle: Hollow 160">
              <a:extLst>
                <a:ext uri="{FF2B5EF4-FFF2-40B4-BE49-F238E27FC236}">
                  <a16:creationId xmlns:a16="http://schemas.microsoft.com/office/drawing/2014/main" id="{464E088A-1B3D-486B-93BD-A9EA77939BCA}"/>
                </a:ext>
              </a:extLst>
            </p:cNvPr>
            <p:cNvSpPr/>
            <p:nvPr/>
          </p:nvSpPr>
          <p:spPr>
            <a:xfrm>
              <a:off x="5348489" y="4397528"/>
              <a:ext cx="142736" cy="142734"/>
            </a:xfrm>
            <a:prstGeom prst="donut">
              <a:avLst>
                <a:gd name="adj" fmla="val 226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: Top Corners Rounded 161">
              <a:extLst>
                <a:ext uri="{FF2B5EF4-FFF2-40B4-BE49-F238E27FC236}">
                  <a16:creationId xmlns:a16="http://schemas.microsoft.com/office/drawing/2014/main" id="{074E5A2C-2F65-4433-901D-C9D63CB37663}"/>
                </a:ext>
              </a:extLst>
            </p:cNvPr>
            <p:cNvSpPr/>
            <p:nvPr/>
          </p:nvSpPr>
          <p:spPr>
            <a:xfrm rot="14339270">
              <a:off x="5285405" y="4456369"/>
              <a:ext cx="36576" cy="17365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: Top Corners Rounded 162">
              <a:extLst>
                <a:ext uri="{FF2B5EF4-FFF2-40B4-BE49-F238E27FC236}">
                  <a16:creationId xmlns:a16="http://schemas.microsoft.com/office/drawing/2014/main" id="{E4838BAD-FDF7-41AB-92C4-2D7CB2D95E9A}"/>
                </a:ext>
              </a:extLst>
            </p:cNvPr>
            <p:cNvSpPr/>
            <p:nvPr/>
          </p:nvSpPr>
          <p:spPr>
            <a:xfrm>
              <a:off x="5400584" y="4207394"/>
              <a:ext cx="36576" cy="20441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A36CD1-A232-45C6-81D0-FF676E79B61E}"/>
              </a:ext>
            </a:extLst>
          </p:cNvPr>
          <p:cNvGrpSpPr/>
          <p:nvPr/>
        </p:nvGrpSpPr>
        <p:grpSpPr>
          <a:xfrm>
            <a:off x="-599022" y="0"/>
            <a:ext cx="13073742" cy="6858000"/>
            <a:chOff x="-1030514" y="0"/>
            <a:chExt cx="1307374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1D4488-BEEE-4523-BF4A-73C4C95CCD2B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78C53F-B948-4E20-B061-EB63FF9E5B5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1E323B-6F3E-475A-A5A7-E80446AEA28C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Cleaning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6F9AD1C9-B71A-4D8D-8F52-77292535D056}"/>
                </a:ext>
              </a:extLst>
            </p:cNvPr>
            <p:cNvSpPr/>
            <p:nvPr/>
          </p:nvSpPr>
          <p:spPr>
            <a:xfrm rot="5400000">
              <a:off x="10412186" y="2988127"/>
              <a:ext cx="2380342" cy="881743"/>
            </a:xfrm>
            <a:prstGeom prst="triangl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47FD0F2-D510-483A-8F91-AA7737C223BD}"/>
              </a:ext>
            </a:extLst>
          </p:cNvPr>
          <p:cNvGrpSpPr/>
          <p:nvPr/>
        </p:nvGrpSpPr>
        <p:grpSpPr>
          <a:xfrm>
            <a:off x="-864020" y="0"/>
            <a:ext cx="12270171" cy="6858000"/>
            <a:chOff x="-1030514" y="0"/>
            <a:chExt cx="12270171" cy="68580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1883E71-270A-4B7A-A6F1-8D930DCFAE7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CD52B85-063B-4CBC-8CDA-A7F94686F31D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2C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CB3F559-D59C-4B04-8E4F-FF9B852686E5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 Statistics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BC03B54-306A-49D5-83B2-3AF41A37C718}"/>
              </a:ext>
            </a:extLst>
          </p:cNvPr>
          <p:cNvGrpSpPr/>
          <p:nvPr/>
        </p:nvGrpSpPr>
        <p:grpSpPr>
          <a:xfrm>
            <a:off x="-1136790" y="0"/>
            <a:ext cx="12270171" cy="6858000"/>
            <a:chOff x="-1030514" y="0"/>
            <a:chExt cx="12270171" cy="68580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EFA7B59-6C33-4D92-B710-A74B87EF968C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4124761-4256-49BB-BF1D-57354FAECE8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6B62F16-A36A-44C0-BA78-7A19E2AFAA7B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dirty="0">
                  <a:solidFill>
                    <a:srgbClr val="F0EEF0"/>
                  </a:solidFill>
                  <a:latin typeface="Montserrat" panose="02000505000000020004" pitchFamily="2" charset="0"/>
                </a:rPr>
                <a:t>Visualization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25AB36-846C-42D8-836F-5E3B6C4CC70C}"/>
              </a:ext>
            </a:extLst>
          </p:cNvPr>
          <p:cNvGrpSpPr/>
          <p:nvPr/>
        </p:nvGrpSpPr>
        <p:grpSpPr>
          <a:xfrm>
            <a:off x="-11946791" y="9402"/>
            <a:ext cx="12248723" cy="6858000"/>
            <a:chOff x="-1016988" y="9402"/>
            <a:chExt cx="12248723" cy="685800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933D379-7D7A-4103-8EEC-86CB419CCA04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5F552E9-C736-4147-9D2B-F630E7BFDA09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0E3DE91-679B-449F-9E4A-47DB7E37F00F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Data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Modelling 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B2FD9D88-D674-4439-96F8-D1A63372FE54}"/>
              </a:ext>
            </a:extLst>
          </p:cNvPr>
          <p:cNvGrpSpPr/>
          <p:nvPr/>
        </p:nvGrpSpPr>
        <p:grpSpPr>
          <a:xfrm>
            <a:off x="-12505941" y="0"/>
            <a:ext cx="12270171" cy="6858000"/>
            <a:chOff x="-1030514" y="0"/>
            <a:chExt cx="12270171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9DA9384-3839-493B-B3B7-E30AB3AF2814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7BCA08D-F774-4814-9CC5-4D1C40BB4620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D833802-FE42-4DB9-B5F4-49047D81749B}"/>
                </a:ext>
              </a:extLst>
            </p:cNvPr>
            <p:cNvSpPr txBox="1"/>
            <p:nvPr/>
          </p:nvSpPr>
          <p:spPr>
            <a:xfrm rot="16200000">
              <a:off x="9840685" y="3075056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Decision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Tree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3CE75EA-170E-4EB3-ADEB-1166EAC40739}"/>
              </a:ext>
            </a:extLst>
          </p:cNvPr>
          <p:cNvGrpSpPr/>
          <p:nvPr/>
        </p:nvGrpSpPr>
        <p:grpSpPr>
          <a:xfrm>
            <a:off x="-13051373" y="0"/>
            <a:ext cx="12192000" cy="6858000"/>
            <a:chOff x="-1030514" y="0"/>
            <a:chExt cx="12192000" cy="685800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A5DCC23-4EAA-4F6E-96F0-5B2AE8EA208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2EFF607-D6E5-45EC-A5F4-AC0E1E2BC1F7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7C3CBFD-5EA5-4686-8172-81F4AEE819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SVM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CD57DB-851E-4DF4-A554-E60E552211E6}"/>
              </a:ext>
            </a:extLst>
          </p:cNvPr>
          <p:cNvGrpSpPr/>
          <p:nvPr/>
        </p:nvGrpSpPr>
        <p:grpSpPr>
          <a:xfrm>
            <a:off x="-13603966" y="9402"/>
            <a:ext cx="12192000" cy="6858000"/>
            <a:chOff x="-1030514" y="0"/>
            <a:chExt cx="12192000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5D0F13C-6B6A-4B74-A711-1764B8572851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82C4333-2015-4968-81E1-736F085C4FD2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4A5FC8-122B-4881-BC66-4D67AA9C1E29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KNN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376A7C1-9410-4B72-93FD-5FD0157EC6FB}"/>
              </a:ext>
            </a:extLst>
          </p:cNvPr>
          <p:cNvGrpSpPr/>
          <p:nvPr/>
        </p:nvGrpSpPr>
        <p:grpSpPr>
          <a:xfrm>
            <a:off x="-14162507" y="9402"/>
            <a:ext cx="12270171" cy="6858000"/>
            <a:chOff x="-1030514" y="0"/>
            <a:chExt cx="12270171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4DFBB7-B25F-4575-A6E8-084C2CD204EA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FC81E4-3663-4EAF-BD08-8C91469F2518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76C09FD-FF96-462F-99D8-6CA09554A01F}"/>
                </a:ext>
              </a:extLst>
            </p:cNvPr>
            <p:cNvSpPr txBox="1"/>
            <p:nvPr/>
          </p:nvSpPr>
          <p:spPr>
            <a:xfrm rot="16200000">
              <a:off x="9840685" y="3075055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Naïve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Bayes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71347A0-8620-42CD-9DF9-059857E94A21}"/>
              </a:ext>
            </a:extLst>
          </p:cNvPr>
          <p:cNvGrpSpPr/>
          <p:nvPr/>
        </p:nvGrpSpPr>
        <p:grpSpPr>
          <a:xfrm>
            <a:off x="-14694030" y="18804"/>
            <a:ext cx="12248723" cy="6858000"/>
            <a:chOff x="-1016988" y="9402"/>
            <a:chExt cx="12248723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5128CE-25AB-4DB4-A9F5-0D4D66A000E8}"/>
                </a:ext>
              </a:extLst>
            </p:cNvPr>
            <p:cNvSpPr/>
            <p:nvPr/>
          </p:nvSpPr>
          <p:spPr>
            <a:xfrm>
              <a:off x="-1016988" y="9402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8AA25F-E9F0-4BED-99B1-B89E74C9D58F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5AD8712-AFAD-444C-ADEA-44216E73739E}"/>
                </a:ext>
              </a:extLst>
            </p:cNvPr>
            <p:cNvSpPr txBox="1"/>
            <p:nvPr/>
          </p:nvSpPr>
          <p:spPr>
            <a:xfrm rot="16200000">
              <a:off x="9832763" y="3075054"/>
              <a:ext cx="2090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Neural </a:t>
              </a:r>
            </a:p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Network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D4D33-6CF9-4A6A-9FF0-52E54FF75E92}"/>
              </a:ext>
            </a:extLst>
          </p:cNvPr>
          <p:cNvGrpSpPr/>
          <p:nvPr/>
        </p:nvGrpSpPr>
        <p:grpSpPr>
          <a:xfrm>
            <a:off x="-15253180" y="9402"/>
            <a:ext cx="12192000" cy="6858000"/>
            <a:chOff x="-1030514" y="0"/>
            <a:chExt cx="12192000" cy="685800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4A7CFA1-B346-42D3-A906-1292B65F0326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85DBD03-5D55-432D-A387-BEBFD3E93BD3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9E5B147-E8B9-429A-8302-25E0F5ABBDF8}"/>
                </a:ext>
              </a:extLst>
            </p:cNvPr>
            <p:cNvSpPr txBox="1"/>
            <p:nvPr/>
          </p:nvSpPr>
          <p:spPr>
            <a:xfrm rot="16200000">
              <a:off x="9840685" y="3228944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Summary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145B65-E94D-4CBD-9B9C-940C92BDE109}"/>
              </a:ext>
            </a:extLst>
          </p:cNvPr>
          <p:cNvGrpSpPr/>
          <p:nvPr/>
        </p:nvGrpSpPr>
        <p:grpSpPr>
          <a:xfrm>
            <a:off x="-15798612" y="9402"/>
            <a:ext cx="12192000" cy="6858000"/>
            <a:chOff x="-1030514" y="0"/>
            <a:chExt cx="12192000" cy="68580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0292FC7-DE8B-42E2-9066-6A40FCE79F69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155C93A-3CCD-4A39-80BE-640F0211CB64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F6DE1D6-79E7-4078-90E7-DDC5E49B015C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ROC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0D90E75-34D5-4AA2-9C8A-51FEAB80FD79}"/>
              </a:ext>
            </a:extLst>
          </p:cNvPr>
          <p:cNvGrpSpPr/>
          <p:nvPr/>
        </p:nvGrpSpPr>
        <p:grpSpPr>
          <a:xfrm>
            <a:off x="-16351205" y="18804"/>
            <a:ext cx="12192000" cy="6858000"/>
            <a:chOff x="-1030514" y="0"/>
            <a:chExt cx="12192000" cy="68580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6E9C53-FC72-40CA-85A8-37112C2AE865}"/>
                </a:ext>
              </a:extLst>
            </p:cNvPr>
            <p:cNvSpPr/>
            <p:nvPr/>
          </p:nvSpPr>
          <p:spPr>
            <a:xfrm>
              <a:off x="-1030514" y="0"/>
              <a:ext cx="121920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ctr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5AED02-F3FC-4584-A3FA-275EFFDB417E}"/>
                </a:ext>
              </a:extLst>
            </p:cNvPr>
            <p:cNvSpPr/>
            <p:nvPr/>
          </p:nvSpPr>
          <p:spPr>
            <a:xfrm>
              <a:off x="10609943" y="2732314"/>
              <a:ext cx="551543" cy="1393371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C2D205E-96E9-4D75-A6CF-84163D7EB83E}"/>
                </a:ext>
              </a:extLst>
            </p:cNvPr>
            <p:cNvSpPr txBox="1"/>
            <p:nvPr/>
          </p:nvSpPr>
          <p:spPr>
            <a:xfrm rot="16200000">
              <a:off x="9840685" y="3228942"/>
              <a:ext cx="2090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Montserrat" panose="02000505000000020004" pitchFamily="2" charset="0"/>
                </a:rPr>
                <a:t>Conclusion</a:t>
              </a:r>
              <a:endParaRPr lang="en-US" sz="2800" b="1" dirty="0">
                <a:solidFill>
                  <a:srgbClr val="F0EEF0"/>
                </a:solidFill>
                <a:latin typeface="Montserrat" panose="0200050500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ECC2B4-352E-4FAD-9293-92A5F238EF63}"/>
              </a:ext>
            </a:extLst>
          </p:cNvPr>
          <p:cNvSpPr txBox="1"/>
          <p:nvPr/>
        </p:nvSpPr>
        <p:spPr>
          <a:xfrm>
            <a:off x="2130733" y="615935"/>
            <a:ext cx="3686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Plot 2: Area Income</a:t>
            </a:r>
            <a:endParaRPr lang="en-US" sz="2000" dirty="0">
              <a:latin typeface="Tw Cen MT" panose="020B0602020104020603" pitchFamily="34" charset="0"/>
            </a:endParaRPr>
          </a:p>
        </p:txBody>
      </p:sp>
      <p:pic>
        <p:nvPicPr>
          <p:cNvPr id="130" name="image34.png">
            <a:extLst>
              <a:ext uri="{FF2B5EF4-FFF2-40B4-BE49-F238E27FC236}">
                <a16:creationId xmlns:a16="http://schemas.microsoft.com/office/drawing/2014/main" id="{78485184-BB95-472F-B8F9-35C1B155FB31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323247" y="1726896"/>
            <a:ext cx="7790364" cy="401468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28785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6" grpId="0" animBg="1"/>
      <p:bldP spid="15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1671</Words>
  <Application>Microsoft Office PowerPoint</Application>
  <PresentationFormat>Widescreen</PresentationFormat>
  <Paragraphs>876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Gill Sans</vt:lpstr>
      <vt:lpstr>Montserrat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Bharath Janapareddi</cp:lastModifiedBy>
  <cp:revision>50</cp:revision>
  <dcterms:created xsi:type="dcterms:W3CDTF">2020-06-09T16:56:45Z</dcterms:created>
  <dcterms:modified xsi:type="dcterms:W3CDTF">2021-07-05T21:15:44Z</dcterms:modified>
</cp:coreProperties>
</file>